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theme/theme3.xml" ContentType="application/vnd.openxmlformats-officedocument.theme+xml"/>
  <Override PartName="/ppt/slideLayouts/slideLayout14.xml" ContentType="application/vnd.openxmlformats-officedocument.presentationml.slideLayout+xml"/>
  <Override PartName="/ppt/theme/theme4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5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6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theme/theme7.xml" ContentType="application/vnd.openxmlformats-officedocument.theme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theme/theme8.xml" ContentType="application/vnd.openxmlformats-officedocument.theme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theme/theme9.xml" ContentType="application/vnd.openxmlformats-officedocument.theme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theme/theme10.xml" ContentType="application/vnd.openxmlformats-officedocument.theme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theme/theme11.xml" ContentType="application/vnd.openxmlformats-officedocument.theme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theme/theme12.xml" ContentType="application/vnd.openxmlformats-officedocument.theme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theme/theme13.xml" ContentType="application/vnd.openxmlformats-officedocument.theme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theme/theme14.xml" ContentType="application/vnd.openxmlformats-officedocument.theme+xml"/>
  <Override PartName="/ppt/slideLayouts/slideLayout200.xml" ContentType="application/vnd.openxmlformats-officedocument.presentationml.slideLayout+xml"/>
  <Override PartName="/ppt/theme/theme15.xml" ContentType="application/vnd.openxmlformats-officedocument.theme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theme/theme16.xml" ContentType="application/vnd.openxmlformats-officedocument.theme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4"/>
    <p:sldMasterId id="2147483663" r:id="rId5"/>
    <p:sldMasterId id="2147483665" r:id="rId6"/>
    <p:sldMasterId id="2147483661" r:id="rId7"/>
    <p:sldMasterId id="2147483694" r:id="rId8"/>
    <p:sldMasterId id="2147483720" r:id="rId9"/>
    <p:sldMasterId id="2147483751" r:id="rId10"/>
    <p:sldMasterId id="2147483840" r:id="rId11"/>
    <p:sldMasterId id="2147483853" r:id="rId12"/>
    <p:sldMasterId id="2147483887" r:id="rId13"/>
    <p:sldMasterId id="2147483919" r:id="rId14"/>
    <p:sldMasterId id="2147483940" r:id="rId15"/>
    <p:sldMasterId id="2147483957" r:id="rId16"/>
    <p:sldMasterId id="2147483982" r:id="rId17"/>
    <p:sldMasterId id="2147484016" r:id="rId18"/>
    <p:sldMasterId id="2147484018" r:id="rId19"/>
    <p:sldMasterId id="2147484058" r:id="rId20"/>
  </p:sldMasterIdLst>
  <p:notesMasterIdLst>
    <p:notesMasterId r:id="rId37"/>
  </p:notesMasterIdLst>
  <p:handoutMasterIdLst>
    <p:handoutMasterId r:id="rId38"/>
  </p:handoutMasterIdLst>
  <p:sldIdLst>
    <p:sldId id="381" r:id="rId21"/>
    <p:sldId id="541" r:id="rId22"/>
    <p:sldId id="398" r:id="rId23"/>
    <p:sldId id="352" r:id="rId24"/>
    <p:sldId id="306" r:id="rId25"/>
    <p:sldId id="3631" r:id="rId26"/>
    <p:sldId id="3632" r:id="rId27"/>
    <p:sldId id="3635" r:id="rId28"/>
    <p:sldId id="3621" r:id="rId29"/>
    <p:sldId id="3634" r:id="rId30"/>
    <p:sldId id="3622" r:id="rId31"/>
    <p:sldId id="3623" r:id="rId32"/>
    <p:sldId id="3624" r:id="rId33"/>
    <p:sldId id="500" r:id="rId34"/>
    <p:sldId id="3633" r:id="rId35"/>
    <p:sldId id="353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0C682E15-2E16-4A71-9152-67FB457BC042}">
          <p14:sldIdLst>
            <p14:sldId id="381"/>
            <p14:sldId id="541"/>
            <p14:sldId id="398"/>
            <p14:sldId id="352"/>
            <p14:sldId id="306"/>
            <p14:sldId id="3631"/>
            <p14:sldId id="3632"/>
            <p14:sldId id="3635"/>
            <p14:sldId id="3621"/>
            <p14:sldId id="3634"/>
            <p14:sldId id="3622"/>
            <p14:sldId id="3623"/>
            <p14:sldId id="3624"/>
            <p14:sldId id="500"/>
            <p14:sldId id="3633"/>
            <p14:sldId id="35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89660" autoAdjust="0"/>
  </p:normalViewPr>
  <p:slideViewPr>
    <p:cSldViewPr snapToGrid="0">
      <p:cViewPr varScale="1">
        <p:scale>
          <a:sx n="104" d="100"/>
          <a:sy n="104" d="100"/>
        </p:scale>
        <p:origin x="232" y="4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0.xml"/><Relationship Id="rId18" Type="http://schemas.openxmlformats.org/officeDocument/2006/relationships/slideMaster" Target="slideMasters/slideMaster15.xml"/><Relationship Id="rId26" Type="http://schemas.openxmlformats.org/officeDocument/2006/relationships/slide" Target="slides/slide6.xml"/><Relationship Id="rId39" Type="http://schemas.openxmlformats.org/officeDocument/2006/relationships/presProps" Target="presProps.xml"/><Relationship Id="rId21" Type="http://schemas.openxmlformats.org/officeDocument/2006/relationships/slide" Target="slides/slide1.xml"/><Relationship Id="rId34" Type="http://schemas.openxmlformats.org/officeDocument/2006/relationships/slide" Target="slides/slide14.xml"/><Relationship Id="rId42" Type="http://schemas.openxmlformats.org/officeDocument/2006/relationships/tableStyles" Target="tableStyles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Master" Target="slideMasters/slideMaster13.xml"/><Relationship Id="rId20" Type="http://schemas.openxmlformats.org/officeDocument/2006/relationships/slideMaster" Target="slideMasters/slideMaster17.xml"/><Relationship Id="rId29" Type="http://schemas.openxmlformats.org/officeDocument/2006/relationships/slide" Target="slides/slide9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Master" Target="slideMasters/slideMaster8.xml"/><Relationship Id="rId24" Type="http://schemas.openxmlformats.org/officeDocument/2006/relationships/slide" Target="slides/slide4.xml"/><Relationship Id="rId32" Type="http://schemas.openxmlformats.org/officeDocument/2006/relationships/slide" Target="slides/slide12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Master" Target="slideMasters/slideMaster12.xml"/><Relationship Id="rId23" Type="http://schemas.openxmlformats.org/officeDocument/2006/relationships/slide" Target="slides/slide3.xml"/><Relationship Id="rId28" Type="http://schemas.openxmlformats.org/officeDocument/2006/relationships/slide" Target="slides/slide8.xml"/><Relationship Id="rId36" Type="http://schemas.openxmlformats.org/officeDocument/2006/relationships/slide" Target="slides/slide16.xml"/><Relationship Id="rId10" Type="http://schemas.openxmlformats.org/officeDocument/2006/relationships/slideMaster" Target="slideMasters/slideMaster7.xml"/><Relationship Id="rId19" Type="http://schemas.openxmlformats.org/officeDocument/2006/relationships/slideMaster" Target="slideMasters/slideMaster16.xml"/><Relationship Id="rId31" Type="http://schemas.openxmlformats.org/officeDocument/2006/relationships/slide" Target="slides/slide11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Master" Target="slideMasters/slideMaster11.xml"/><Relationship Id="rId22" Type="http://schemas.openxmlformats.org/officeDocument/2006/relationships/slide" Target="slides/slide2.xml"/><Relationship Id="rId27" Type="http://schemas.openxmlformats.org/officeDocument/2006/relationships/slide" Target="slides/slide7.xml"/><Relationship Id="rId30" Type="http://schemas.openxmlformats.org/officeDocument/2006/relationships/slide" Target="slides/slide10.xml"/><Relationship Id="rId35" Type="http://schemas.openxmlformats.org/officeDocument/2006/relationships/slide" Target="slides/slide15.xml"/><Relationship Id="rId8" Type="http://schemas.openxmlformats.org/officeDocument/2006/relationships/slideMaster" Target="slideMasters/slideMaster5.xml"/><Relationship Id="rId3" Type="http://schemas.openxmlformats.org/officeDocument/2006/relationships/customXml" Target="../customXml/item3.xml"/><Relationship Id="rId12" Type="http://schemas.openxmlformats.org/officeDocument/2006/relationships/slideMaster" Target="slideMasters/slideMaster9.xml"/><Relationship Id="rId17" Type="http://schemas.openxmlformats.org/officeDocument/2006/relationships/slideMaster" Target="slideMasters/slideMaster14.xml"/><Relationship Id="rId25" Type="http://schemas.openxmlformats.org/officeDocument/2006/relationships/slide" Target="slides/slide5.xml"/><Relationship Id="rId33" Type="http://schemas.openxmlformats.org/officeDocument/2006/relationships/slide" Target="slides/slide13.xml"/><Relationship Id="rId38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F29697-4A6D-AC4B-B035-E737BE26C24F}" type="datetimeFigureOut">
              <a:rPr lang="en-US" smtClean="0"/>
              <a:t>4/24/20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166E8A-67CA-C341-8374-503D670F7D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9878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795838-E26F-BF4F-AF40-5695E293B9BE}" type="datetimeFigureOut">
              <a:rPr lang="en-US" smtClean="0"/>
              <a:t>4/24/20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5375D1-61FB-3243-8074-59CD809395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3845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3A18DF-2E2C-4B51-B31A-8EAAD44872A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442726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5375D1-61FB-3243-8074-59CD809395A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813248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5375D1-61FB-3243-8074-59CD809395A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477599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5375D1-61FB-3243-8074-59CD809395A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610696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 only get out what you put in, don't be lazy.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Knowledge Retention through Pain and Discomfort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3A18DF-2E2C-4B51-B31A-8EAAD44872A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116049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might not grow a garden like this…   but at least you can learn while trying.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3A18DF-2E2C-4B51-B31A-8EAAD44872A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604688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now we’ll cover logistics…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375D1-61FB-3243-8074-59CD809395A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5404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3A18DF-2E2C-4B51-B31A-8EAAD44872A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753336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Keep the teams working as teams!</a:t>
            </a:r>
          </a:p>
          <a:p>
            <a:pPr lvl="1"/>
            <a:r>
              <a:rPr lang="en-US" dirty="0"/>
              <a:t>Encourage all to “learn from” and “share with” each other!</a:t>
            </a:r>
          </a:p>
          <a:p>
            <a:pPr lvl="1"/>
            <a:r>
              <a:rPr lang="en-US" dirty="0"/>
              <a:t>If you observe individuals racing ahead, encourage them to help those who are behind.</a:t>
            </a:r>
          </a:p>
          <a:p>
            <a:pPr lvl="1"/>
            <a:r>
              <a:rPr lang="en-US" dirty="0"/>
              <a:t>Encourage attendees to use their team’s channel on MS Teams to collaborate/share info! </a:t>
            </a:r>
          </a:p>
          <a:p>
            <a:r>
              <a:rPr lang="en-US" dirty="0"/>
              <a:t>Unblock teams who get stuck </a:t>
            </a:r>
          </a:p>
          <a:p>
            <a:pPr lvl="1"/>
            <a:r>
              <a:rPr lang="en-US" dirty="0"/>
              <a:t>Encourage team members to unblock each other first!</a:t>
            </a:r>
          </a:p>
          <a:p>
            <a:pPr lvl="1"/>
            <a:r>
              <a:rPr lang="en-US" dirty="0"/>
              <a:t>Provide hints, but not answers</a:t>
            </a:r>
          </a:p>
          <a:p>
            <a:pPr lvl="1"/>
            <a:r>
              <a:rPr lang="en-US" dirty="0"/>
              <a:t>If you observe individuals stuck for a while, help them get moving so they don’t lose interest.</a:t>
            </a:r>
          </a:p>
          <a:p>
            <a:r>
              <a:rPr lang="en-US" dirty="0"/>
              <a:t>Provide hints/pointers to the teams on how to solve problems &amp; where to find information.</a:t>
            </a:r>
          </a:p>
          <a:p>
            <a:pPr lvl="1"/>
            <a:r>
              <a:rPr lang="en-US" dirty="0"/>
              <a:t>Use the answers/solutions in the proctor’s guide, but don’t share with the attendees</a:t>
            </a:r>
          </a:p>
          <a:p>
            <a:pPr lvl="1"/>
            <a:r>
              <a:rPr lang="en-US" dirty="0"/>
              <a:t>Proctor’s guide won’t be comprehensive.  As SMEs, proctors should use their knowledge to help with solution hints/ideas.  </a:t>
            </a:r>
          </a:p>
          <a:p>
            <a:r>
              <a:rPr lang="en-US" dirty="0"/>
              <a:t>Notify the emcee of unexpected blockers that arise during the event so they can be communicated to all, and recorded for future reference.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350404E-245B-4AEC-843D-8091A336220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91534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350404E-245B-4AEC-843D-8091A336220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125012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350404E-245B-4AEC-843D-8091A336220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103057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11.xml"/></Relationships>
</file>

<file path=ppt/slideLayouts/_rels/slideLayout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1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11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2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4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emf"/><Relationship Id="rId1" Type="http://schemas.openxmlformats.org/officeDocument/2006/relationships/slideMaster" Target="../slideMasters/slideMaster13.xml"/></Relationships>
</file>

<file path=ppt/slideLayouts/_rels/slideLayout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1.emf"/><Relationship Id="rId1" Type="http://schemas.openxmlformats.org/officeDocument/2006/relationships/slideMaster" Target="../slideMasters/slideMaster13.xml"/></Relationships>
</file>

<file path=ppt/slideLayouts/_rels/slideLayout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Master" Target="../slideMasters/slideMaster13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5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13.xml"/></Relationships>
</file>

<file path=ppt/slideLayouts/_rels/slideLayout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13.xml"/></Relationships>
</file>

<file path=ppt/slideLayouts/_rels/slideLayout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13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5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Master" Target="../slideMasters/slideMaster13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5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4.xml"/></Relationships>
</file>

<file path=ppt/slideLayouts/_rels/slideLayout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4.xml"/></Relationships>
</file>

<file path=ppt/slideLayouts/_rels/slideLayout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4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16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6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6.xml"/></Relationships>
</file>

<file path=ppt/slideLayouts/_rels/slideLayout2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16.xml"/></Relationships>
</file>

<file path=ppt/slideLayouts/_rels/slideLayout2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6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6.xml"/></Relationships>
</file>

<file path=ppt/slideLayouts/_rels/slideLayout2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6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7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9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9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9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9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0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27273-82A0-4F03-B551-F05C0A270C9F}" type="datetimeFigureOut">
              <a:rPr lang="en-US" smtClean="0"/>
              <a:t>4/24/20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363C5-1D77-4ABE-8C60-573DC6EF2A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8041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27273-82A0-4F03-B551-F05C0A270C9F}" type="datetimeFigureOut">
              <a:rPr lang="en-US" smtClean="0"/>
              <a:t>4/24/20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363C5-1D77-4ABE-8C60-573DC6EF2A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882604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77582" y="1635896"/>
            <a:ext cx="2689274" cy="4931036"/>
          </a:xfrm>
        </p:spPr>
        <p:txBody>
          <a:bodyPr>
            <a:noAutofit/>
          </a:bodyPr>
          <a:lstStyle>
            <a:lvl1pPr marL="336145" indent="-336145">
              <a:buNone/>
              <a:defRPr kumimoji="0" lang="en-US" sz="2353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100000">
                      <a:srgbClr val="000000">
                        <a:lumMod val="75000"/>
                        <a:lumOff val="25000"/>
                      </a:srgbClr>
                    </a:gs>
                    <a:gs pos="0">
                      <a:srgbClr val="000000">
                        <a:lumMod val="75000"/>
                        <a:lumOff val="2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89615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/>
              <a:t>Click to edit</a:t>
            </a:r>
            <a:br>
              <a:rPr lang="en-US"/>
            </a:br>
            <a:r>
              <a:rPr lang="en-US"/>
              <a:t>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27913716"/>
      </p:ext>
    </p:extLst>
  </p:cSld>
  <p:clrMapOvr>
    <a:masterClrMapping/>
  </p:clrMapOvr>
  <p:transition>
    <p:fade/>
  </p:transition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45583741"/>
      </p:ext>
    </p:extLst>
  </p:cSld>
  <p:clrMapOvr>
    <a:masterClrMapping/>
  </p:clrMapOvr>
  <p:transition>
    <p:fade/>
  </p:transition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5"/>
            <a:ext cx="5378548" cy="194668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gradFill>
                  <a:gsLst>
                    <a:gs pos="12389">
                      <a:schemeClr val="tx2"/>
                    </a:gs>
                    <a:gs pos="31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91" indent="0">
              <a:buNone/>
              <a:tabLst/>
              <a:defRPr sz="1961"/>
            </a:lvl3pPr>
            <a:lvl4pPr marL="451269" indent="0">
              <a:buNone/>
              <a:defRPr/>
            </a:lvl4pPr>
            <a:lvl5pPr marL="672236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189175"/>
            <a:ext cx="5378548" cy="194668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gradFill>
                  <a:gsLst>
                    <a:gs pos="12389">
                      <a:schemeClr val="tx2"/>
                    </a:gs>
                    <a:gs pos="31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91" indent="0">
              <a:buNone/>
              <a:tabLst/>
              <a:defRPr sz="1961"/>
            </a:lvl3pPr>
            <a:lvl4pPr marL="451269" indent="0">
              <a:buNone/>
              <a:defRPr/>
            </a:lvl4pPr>
            <a:lvl5pPr marL="672236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07495572"/>
      </p:ext>
    </p:extLst>
  </p:cSld>
  <p:clrMapOvr>
    <a:masterClrMapping/>
  </p:clrMapOvr>
  <p:transition>
    <p:fade/>
  </p:transition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8"/>
            <a:ext cx="11653523" cy="2187971"/>
          </a:xfrm>
        </p:spPr>
        <p:txBody>
          <a:bodyPr>
            <a:spAutoFit/>
          </a:bodyPr>
          <a:lstStyle>
            <a:lvl1pPr>
              <a:buClr>
                <a:schemeClr val="tx2"/>
              </a:buClr>
              <a:defRPr sz="3921">
                <a:gradFill>
                  <a:gsLst>
                    <a:gs pos="7080">
                      <a:schemeClr val="tx2"/>
                    </a:gs>
                    <a:gs pos="36283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01909573"/>
      </p:ext>
    </p:extLst>
  </p:cSld>
  <p:clrMapOvr>
    <a:masterClrMapping/>
  </p:clrMapOvr>
  <p:transition>
    <p:fade/>
  </p:transition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121606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20354">
                      <a:schemeClr val="tx2"/>
                    </a:gs>
                    <a:gs pos="40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79" indent="0">
              <a:buNone/>
              <a:defRPr/>
            </a:lvl3pPr>
            <a:lvl4pPr marL="448157" indent="0">
              <a:buNone/>
              <a:defRPr/>
            </a:lvl4pPr>
            <a:lvl5pPr marL="672236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01535008"/>
      </p:ext>
    </p:extLst>
  </p:cSld>
  <p:clrMapOvr>
    <a:masterClrMapping/>
  </p:clrMapOvr>
  <p:transition>
    <p:fade/>
  </p:transition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2-color bullete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184808"/>
          </a:xfrm>
        </p:spPr>
        <p:txBody>
          <a:bodyPr>
            <a:spAutoFit/>
          </a:bodyPr>
          <a:lstStyle>
            <a:lvl1pPr>
              <a:buClr>
                <a:schemeClr val="tx2"/>
              </a:buClr>
              <a:defRPr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67997077"/>
      </p:ext>
    </p:extLst>
  </p:cSld>
  <p:clrMapOvr>
    <a:masterClrMapping/>
  </p:clrMapOvr>
  <p:transition>
    <p:fade/>
  </p:transition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9" y="228600"/>
            <a:ext cx="11151917" cy="609398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19249" y="1447800"/>
            <a:ext cx="11151917" cy="21848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3889643"/>
      </p:ext>
    </p:extLst>
  </p:cSld>
  <p:clrMapOvr>
    <a:masterClrMapping/>
  </p:clrMapOvr>
  <p:transition>
    <p:fade/>
  </p:transition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27310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27310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1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50B57460-EC8C-496E-B825-E030E5EAD088}" type="datetimeFigureOut">
              <a:rPr lang="en-US" smtClean="0">
                <a:solidFill>
                  <a:srgbClr val="FFFFFF"/>
                </a:solidFill>
              </a:rPr>
              <a:pPr/>
              <a:t>4/24/20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C7CA368E-06D4-4D16-ACE0-0F724B54AFDF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2481482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Intelligent Cloud Architect Boot Camp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rc 12">
            <a:extLst>
              <a:ext uri="{FF2B5EF4-FFF2-40B4-BE49-F238E27FC236}">
                <a16:creationId xmlns:a16="http://schemas.microsoft.com/office/drawing/2014/main" id="{4482FD05-F4F6-4D52-A0D4-67F8B984BC9F}"/>
              </a:ext>
            </a:extLst>
          </p:cNvPr>
          <p:cNvSpPr/>
          <p:nvPr userDrawn="1"/>
        </p:nvSpPr>
        <p:spPr>
          <a:xfrm rot="16200000">
            <a:off x="8300546" y="1869065"/>
            <a:ext cx="2659858" cy="5123677"/>
          </a:xfrm>
          <a:custGeom>
            <a:avLst/>
            <a:gdLst>
              <a:gd name="connsiteX0" fmla="*/ 1485900 w 2971800"/>
              <a:gd name="connsiteY0" fmla="*/ 0 h 4581267"/>
              <a:gd name="connsiteX1" fmla="*/ 2735082 w 2971800"/>
              <a:gd name="connsiteY1" fmla="*/ 1050219 h 4581267"/>
              <a:gd name="connsiteX2" fmla="*/ 2971785 w 2971800"/>
              <a:gd name="connsiteY2" fmla="*/ 2301099 h 4581267"/>
              <a:gd name="connsiteX3" fmla="*/ 1485900 w 2971800"/>
              <a:gd name="connsiteY3" fmla="*/ 2290634 h 4581267"/>
              <a:gd name="connsiteX4" fmla="*/ 1485900 w 2971800"/>
              <a:gd name="connsiteY4" fmla="*/ 0 h 4581267"/>
              <a:gd name="connsiteX0" fmla="*/ 1485900 w 2971800"/>
              <a:gd name="connsiteY0" fmla="*/ 0 h 4581267"/>
              <a:gd name="connsiteX1" fmla="*/ 2735082 w 2971800"/>
              <a:gd name="connsiteY1" fmla="*/ 1050219 h 4581267"/>
              <a:gd name="connsiteX2" fmla="*/ 2971785 w 2971800"/>
              <a:gd name="connsiteY2" fmla="*/ 2301099 h 4581267"/>
              <a:gd name="connsiteX0" fmla="*/ 0 w 1485900"/>
              <a:gd name="connsiteY0" fmla="*/ 0 h 5095102"/>
              <a:gd name="connsiteX1" fmla="*/ 1249182 w 1485900"/>
              <a:gd name="connsiteY1" fmla="*/ 1050219 h 5095102"/>
              <a:gd name="connsiteX2" fmla="*/ 1485885 w 1485900"/>
              <a:gd name="connsiteY2" fmla="*/ 2301099 h 5095102"/>
              <a:gd name="connsiteX3" fmla="*/ 0 w 1485900"/>
              <a:gd name="connsiteY3" fmla="*/ 2290634 h 5095102"/>
              <a:gd name="connsiteX4" fmla="*/ 0 w 1485900"/>
              <a:gd name="connsiteY4" fmla="*/ 0 h 5095102"/>
              <a:gd name="connsiteX0" fmla="*/ 0 w 1485900"/>
              <a:gd name="connsiteY0" fmla="*/ 0 h 5095102"/>
              <a:gd name="connsiteX1" fmla="*/ 1249182 w 1485900"/>
              <a:gd name="connsiteY1" fmla="*/ 1050219 h 5095102"/>
              <a:gd name="connsiteX2" fmla="*/ 457184 w 1485900"/>
              <a:gd name="connsiteY2" fmla="*/ 5095102 h 5095102"/>
              <a:gd name="connsiteX0" fmla="*/ 1143000 w 2628900"/>
              <a:gd name="connsiteY0" fmla="*/ 0 h 5095102"/>
              <a:gd name="connsiteX1" fmla="*/ 2392182 w 2628900"/>
              <a:gd name="connsiteY1" fmla="*/ 1050219 h 5095102"/>
              <a:gd name="connsiteX2" fmla="*/ 2628885 w 2628900"/>
              <a:gd name="connsiteY2" fmla="*/ 2301099 h 5095102"/>
              <a:gd name="connsiteX3" fmla="*/ 1143000 w 2628900"/>
              <a:gd name="connsiteY3" fmla="*/ 2290634 h 5095102"/>
              <a:gd name="connsiteX4" fmla="*/ 1143000 w 2628900"/>
              <a:gd name="connsiteY4" fmla="*/ 0 h 5095102"/>
              <a:gd name="connsiteX0" fmla="*/ 0 w 2628900"/>
              <a:gd name="connsiteY0" fmla="*/ 1816100 h 5095102"/>
              <a:gd name="connsiteX1" fmla="*/ 2392182 w 2628900"/>
              <a:gd name="connsiteY1" fmla="*/ 1050219 h 5095102"/>
              <a:gd name="connsiteX2" fmla="*/ 1600184 w 2628900"/>
              <a:gd name="connsiteY2" fmla="*/ 5095102 h 5095102"/>
              <a:gd name="connsiteX0" fmla="*/ 1176338 w 2662238"/>
              <a:gd name="connsiteY0" fmla="*/ 0 h 5095102"/>
              <a:gd name="connsiteX1" fmla="*/ 2425520 w 2662238"/>
              <a:gd name="connsiteY1" fmla="*/ 1050219 h 5095102"/>
              <a:gd name="connsiteX2" fmla="*/ 2662223 w 2662238"/>
              <a:gd name="connsiteY2" fmla="*/ 2301099 h 5095102"/>
              <a:gd name="connsiteX3" fmla="*/ 1176338 w 2662238"/>
              <a:gd name="connsiteY3" fmla="*/ 2290634 h 5095102"/>
              <a:gd name="connsiteX4" fmla="*/ 1176338 w 2662238"/>
              <a:gd name="connsiteY4" fmla="*/ 0 h 5095102"/>
              <a:gd name="connsiteX0" fmla="*/ 0 w 2662238"/>
              <a:gd name="connsiteY0" fmla="*/ 1882775 h 5095102"/>
              <a:gd name="connsiteX1" fmla="*/ 2425520 w 2662238"/>
              <a:gd name="connsiteY1" fmla="*/ 1050219 h 5095102"/>
              <a:gd name="connsiteX2" fmla="*/ 1633522 w 2662238"/>
              <a:gd name="connsiteY2" fmla="*/ 5095102 h 5095102"/>
              <a:gd name="connsiteX0" fmla="*/ 1176338 w 2662238"/>
              <a:gd name="connsiteY0" fmla="*/ 0 h 5095102"/>
              <a:gd name="connsiteX1" fmla="*/ 2425520 w 2662238"/>
              <a:gd name="connsiteY1" fmla="*/ 1050219 h 5095102"/>
              <a:gd name="connsiteX2" fmla="*/ 2662223 w 2662238"/>
              <a:gd name="connsiteY2" fmla="*/ 2301099 h 5095102"/>
              <a:gd name="connsiteX3" fmla="*/ 1176338 w 2662238"/>
              <a:gd name="connsiteY3" fmla="*/ 2290634 h 5095102"/>
              <a:gd name="connsiteX4" fmla="*/ 1176338 w 2662238"/>
              <a:gd name="connsiteY4" fmla="*/ 0 h 5095102"/>
              <a:gd name="connsiteX0" fmla="*/ 0 w 2662238"/>
              <a:gd name="connsiteY0" fmla="*/ 1882775 h 5095102"/>
              <a:gd name="connsiteX1" fmla="*/ 1633522 w 2662238"/>
              <a:gd name="connsiteY1" fmla="*/ 5095102 h 5095102"/>
              <a:gd name="connsiteX0" fmla="*/ 1176338 w 2662238"/>
              <a:gd name="connsiteY0" fmla="*/ 0 h 5095102"/>
              <a:gd name="connsiteX1" fmla="*/ 2425520 w 2662238"/>
              <a:gd name="connsiteY1" fmla="*/ 1050219 h 5095102"/>
              <a:gd name="connsiteX2" fmla="*/ 2662223 w 2662238"/>
              <a:gd name="connsiteY2" fmla="*/ 2301099 h 5095102"/>
              <a:gd name="connsiteX3" fmla="*/ 1176338 w 2662238"/>
              <a:gd name="connsiteY3" fmla="*/ 2290634 h 5095102"/>
              <a:gd name="connsiteX4" fmla="*/ 1176338 w 2662238"/>
              <a:gd name="connsiteY4" fmla="*/ 0 h 5095102"/>
              <a:gd name="connsiteX0" fmla="*/ 0 w 2662238"/>
              <a:gd name="connsiteY0" fmla="*/ 1882775 h 5095102"/>
              <a:gd name="connsiteX1" fmla="*/ 1633522 w 2662238"/>
              <a:gd name="connsiteY1" fmla="*/ 5095102 h 5095102"/>
              <a:gd name="connsiteX0" fmla="*/ 1176338 w 2662238"/>
              <a:gd name="connsiteY0" fmla="*/ 0 h 5095102"/>
              <a:gd name="connsiteX1" fmla="*/ 2425520 w 2662238"/>
              <a:gd name="connsiteY1" fmla="*/ 1050219 h 5095102"/>
              <a:gd name="connsiteX2" fmla="*/ 2662223 w 2662238"/>
              <a:gd name="connsiteY2" fmla="*/ 2301099 h 5095102"/>
              <a:gd name="connsiteX3" fmla="*/ 1176338 w 2662238"/>
              <a:gd name="connsiteY3" fmla="*/ 2290634 h 5095102"/>
              <a:gd name="connsiteX4" fmla="*/ 1176338 w 2662238"/>
              <a:gd name="connsiteY4" fmla="*/ 0 h 5095102"/>
              <a:gd name="connsiteX0" fmla="*/ 0 w 2662238"/>
              <a:gd name="connsiteY0" fmla="*/ 1882775 h 5095102"/>
              <a:gd name="connsiteX1" fmla="*/ 1633522 w 2662238"/>
              <a:gd name="connsiteY1" fmla="*/ 5095102 h 5095102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3958 w 2659858"/>
              <a:gd name="connsiteY0" fmla="*/ 0 h 5123677"/>
              <a:gd name="connsiteX1" fmla="*/ 2423140 w 2659858"/>
              <a:gd name="connsiteY1" fmla="*/ 1050219 h 5123677"/>
              <a:gd name="connsiteX2" fmla="*/ 2659843 w 2659858"/>
              <a:gd name="connsiteY2" fmla="*/ 2301099 h 5123677"/>
              <a:gd name="connsiteX3" fmla="*/ 1173958 w 2659858"/>
              <a:gd name="connsiteY3" fmla="*/ 2290634 h 5123677"/>
              <a:gd name="connsiteX4" fmla="*/ 1173958 w 2659858"/>
              <a:gd name="connsiteY4" fmla="*/ 0 h 5123677"/>
              <a:gd name="connsiteX0" fmla="*/ 0 w 2659858"/>
              <a:gd name="connsiteY0" fmla="*/ 1889922 h 5123677"/>
              <a:gd name="connsiteX1" fmla="*/ 1650192 w 2659858"/>
              <a:gd name="connsiteY1" fmla="*/ 5123677 h 5123677"/>
              <a:gd name="connsiteX0" fmla="*/ 1173958 w 2659858"/>
              <a:gd name="connsiteY0" fmla="*/ 0 h 5123677"/>
              <a:gd name="connsiteX1" fmla="*/ 2423140 w 2659858"/>
              <a:gd name="connsiteY1" fmla="*/ 1050219 h 5123677"/>
              <a:gd name="connsiteX2" fmla="*/ 2659843 w 2659858"/>
              <a:gd name="connsiteY2" fmla="*/ 2301099 h 5123677"/>
              <a:gd name="connsiteX3" fmla="*/ 1173958 w 2659858"/>
              <a:gd name="connsiteY3" fmla="*/ 2290634 h 5123677"/>
              <a:gd name="connsiteX4" fmla="*/ 1173958 w 2659858"/>
              <a:gd name="connsiteY4" fmla="*/ 0 h 5123677"/>
              <a:gd name="connsiteX0" fmla="*/ 0 w 2659858"/>
              <a:gd name="connsiteY0" fmla="*/ 1889922 h 5123677"/>
              <a:gd name="connsiteX1" fmla="*/ 1650192 w 2659858"/>
              <a:gd name="connsiteY1" fmla="*/ 5123677 h 512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659858" h="5123677" stroke="0" extrusionOk="0">
                <a:moveTo>
                  <a:pt x="1173958" y="0"/>
                </a:moveTo>
                <a:cubicBezTo>
                  <a:pt x="1679080" y="0"/>
                  <a:pt x="2149608" y="395585"/>
                  <a:pt x="2423140" y="1050219"/>
                </a:cubicBezTo>
                <a:cubicBezTo>
                  <a:pt x="2578929" y="1423063"/>
                  <a:pt x="2661157" y="1857606"/>
                  <a:pt x="2659843" y="2301099"/>
                </a:cubicBezTo>
                <a:lnTo>
                  <a:pt x="1173958" y="2290634"/>
                </a:lnTo>
                <a:lnTo>
                  <a:pt x="1173958" y="0"/>
                </a:lnTo>
                <a:close/>
              </a:path>
              <a:path w="2659858" h="5123677" fill="none">
                <a:moveTo>
                  <a:pt x="0" y="1889922"/>
                </a:moveTo>
                <a:cubicBezTo>
                  <a:pt x="1442247" y="2534466"/>
                  <a:pt x="1905795" y="3976716"/>
                  <a:pt x="1650192" y="5123677"/>
                </a:cubicBezTo>
              </a:path>
            </a:pathLst>
          </a:custGeom>
          <a:noFill/>
          <a:ln w="12700">
            <a:solidFill>
              <a:schemeClr val="accent1">
                <a:lumMod val="20000"/>
                <a:lumOff val="80000"/>
                <a:alpha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Arc 12">
            <a:extLst>
              <a:ext uri="{FF2B5EF4-FFF2-40B4-BE49-F238E27FC236}">
                <a16:creationId xmlns:a16="http://schemas.microsoft.com/office/drawing/2014/main" id="{E73B8847-EA8B-4495-9732-9FA0DB1963B0}"/>
              </a:ext>
            </a:extLst>
          </p:cNvPr>
          <p:cNvSpPr/>
          <p:nvPr userDrawn="1"/>
        </p:nvSpPr>
        <p:spPr>
          <a:xfrm rot="16200000">
            <a:off x="4275597" y="-1752531"/>
            <a:ext cx="6569893" cy="9188265"/>
          </a:xfrm>
          <a:custGeom>
            <a:avLst/>
            <a:gdLst>
              <a:gd name="connsiteX0" fmla="*/ 1485900 w 2971800"/>
              <a:gd name="connsiteY0" fmla="*/ 0 h 4581267"/>
              <a:gd name="connsiteX1" fmla="*/ 2735082 w 2971800"/>
              <a:gd name="connsiteY1" fmla="*/ 1050219 h 4581267"/>
              <a:gd name="connsiteX2" fmla="*/ 2971785 w 2971800"/>
              <a:gd name="connsiteY2" fmla="*/ 2301099 h 4581267"/>
              <a:gd name="connsiteX3" fmla="*/ 1485900 w 2971800"/>
              <a:gd name="connsiteY3" fmla="*/ 2290634 h 4581267"/>
              <a:gd name="connsiteX4" fmla="*/ 1485900 w 2971800"/>
              <a:gd name="connsiteY4" fmla="*/ 0 h 4581267"/>
              <a:gd name="connsiteX0" fmla="*/ 1485900 w 2971800"/>
              <a:gd name="connsiteY0" fmla="*/ 0 h 4581267"/>
              <a:gd name="connsiteX1" fmla="*/ 2735082 w 2971800"/>
              <a:gd name="connsiteY1" fmla="*/ 1050219 h 4581267"/>
              <a:gd name="connsiteX2" fmla="*/ 2971785 w 2971800"/>
              <a:gd name="connsiteY2" fmla="*/ 2301099 h 4581267"/>
              <a:gd name="connsiteX0" fmla="*/ 0 w 1485900"/>
              <a:gd name="connsiteY0" fmla="*/ 0 h 5095102"/>
              <a:gd name="connsiteX1" fmla="*/ 1249182 w 1485900"/>
              <a:gd name="connsiteY1" fmla="*/ 1050219 h 5095102"/>
              <a:gd name="connsiteX2" fmla="*/ 1485885 w 1485900"/>
              <a:gd name="connsiteY2" fmla="*/ 2301099 h 5095102"/>
              <a:gd name="connsiteX3" fmla="*/ 0 w 1485900"/>
              <a:gd name="connsiteY3" fmla="*/ 2290634 h 5095102"/>
              <a:gd name="connsiteX4" fmla="*/ 0 w 1485900"/>
              <a:gd name="connsiteY4" fmla="*/ 0 h 5095102"/>
              <a:gd name="connsiteX0" fmla="*/ 0 w 1485900"/>
              <a:gd name="connsiteY0" fmla="*/ 0 h 5095102"/>
              <a:gd name="connsiteX1" fmla="*/ 1249182 w 1485900"/>
              <a:gd name="connsiteY1" fmla="*/ 1050219 h 5095102"/>
              <a:gd name="connsiteX2" fmla="*/ 457184 w 1485900"/>
              <a:gd name="connsiteY2" fmla="*/ 5095102 h 5095102"/>
              <a:gd name="connsiteX0" fmla="*/ 1143000 w 2628900"/>
              <a:gd name="connsiteY0" fmla="*/ 0 h 5095102"/>
              <a:gd name="connsiteX1" fmla="*/ 2392182 w 2628900"/>
              <a:gd name="connsiteY1" fmla="*/ 1050219 h 5095102"/>
              <a:gd name="connsiteX2" fmla="*/ 2628885 w 2628900"/>
              <a:gd name="connsiteY2" fmla="*/ 2301099 h 5095102"/>
              <a:gd name="connsiteX3" fmla="*/ 1143000 w 2628900"/>
              <a:gd name="connsiteY3" fmla="*/ 2290634 h 5095102"/>
              <a:gd name="connsiteX4" fmla="*/ 1143000 w 2628900"/>
              <a:gd name="connsiteY4" fmla="*/ 0 h 5095102"/>
              <a:gd name="connsiteX0" fmla="*/ 0 w 2628900"/>
              <a:gd name="connsiteY0" fmla="*/ 1816100 h 5095102"/>
              <a:gd name="connsiteX1" fmla="*/ 2392182 w 2628900"/>
              <a:gd name="connsiteY1" fmla="*/ 1050219 h 5095102"/>
              <a:gd name="connsiteX2" fmla="*/ 1600184 w 2628900"/>
              <a:gd name="connsiteY2" fmla="*/ 5095102 h 5095102"/>
              <a:gd name="connsiteX0" fmla="*/ 1176338 w 2662238"/>
              <a:gd name="connsiteY0" fmla="*/ 0 h 5095102"/>
              <a:gd name="connsiteX1" fmla="*/ 2425520 w 2662238"/>
              <a:gd name="connsiteY1" fmla="*/ 1050219 h 5095102"/>
              <a:gd name="connsiteX2" fmla="*/ 2662223 w 2662238"/>
              <a:gd name="connsiteY2" fmla="*/ 2301099 h 5095102"/>
              <a:gd name="connsiteX3" fmla="*/ 1176338 w 2662238"/>
              <a:gd name="connsiteY3" fmla="*/ 2290634 h 5095102"/>
              <a:gd name="connsiteX4" fmla="*/ 1176338 w 2662238"/>
              <a:gd name="connsiteY4" fmla="*/ 0 h 5095102"/>
              <a:gd name="connsiteX0" fmla="*/ 0 w 2662238"/>
              <a:gd name="connsiteY0" fmla="*/ 1882775 h 5095102"/>
              <a:gd name="connsiteX1" fmla="*/ 2425520 w 2662238"/>
              <a:gd name="connsiteY1" fmla="*/ 1050219 h 5095102"/>
              <a:gd name="connsiteX2" fmla="*/ 1633522 w 2662238"/>
              <a:gd name="connsiteY2" fmla="*/ 5095102 h 5095102"/>
              <a:gd name="connsiteX0" fmla="*/ 1176338 w 2662238"/>
              <a:gd name="connsiteY0" fmla="*/ 0 h 5095102"/>
              <a:gd name="connsiteX1" fmla="*/ 2425520 w 2662238"/>
              <a:gd name="connsiteY1" fmla="*/ 1050219 h 5095102"/>
              <a:gd name="connsiteX2" fmla="*/ 2662223 w 2662238"/>
              <a:gd name="connsiteY2" fmla="*/ 2301099 h 5095102"/>
              <a:gd name="connsiteX3" fmla="*/ 1176338 w 2662238"/>
              <a:gd name="connsiteY3" fmla="*/ 2290634 h 5095102"/>
              <a:gd name="connsiteX4" fmla="*/ 1176338 w 2662238"/>
              <a:gd name="connsiteY4" fmla="*/ 0 h 5095102"/>
              <a:gd name="connsiteX0" fmla="*/ 0 w 2662238"/>
              <a:gd name="connsiteY0" fmla="*/ 1882775 h 5095102"/>
              <a:gd name="connsiteX1" fmla="*/ 1633522 w 2662238"/>
              <a:gd name="connsiteY1" fmla="*/ 5095102 h 5095102"/>
              <a:gd name="connsiteX0" fmla="*/ 1176338 w 2662238"/>
              <a:gd name="connsiteY0" fmla="*/ 0 h 5095102"/>
              <a:gd name="connsiteX1" fmla="*/ 2425520 w 2662238"/>
              <a:gd name="connsiteY1" fmla="*/ 1050219 h 5095102"/>
              <a:gd name="connsiteX2" fmla="*/ 2662223 w 2662238"/>
              <a:gd name="connsiteY2" fmla="*/ 2301099 h 5095102"/>
              <a:gd name="connsiteX3" fmla="*/ 1176338 w 2662238"/>
              <a:gd name="connsiteY3" fmla="*/ 2290634 h 5095102"/>
              <a:gd name="connsiteX4" fmla="*/ 1176338 w 2662238"/>
              <a:gd name="connsiteY4" fmla="*/ 0 h 5095102"/>
              <a:gd name="connsiteX0" fmla="*/ 0 w 2662238"/>
              <a:gd name="connsiteY0" fmla="*/ 1882775 h 5095102"/>
              <a:gd name="connsiteX1" fmla="*/ 1633522 w 2662238"/>
              <a:gd name="connsiteY1" fmla="*/ 5095102 h 5095102"/>
              <a:gd name="connsiteX0" fmla="*/ 1176338 w 2662238"/>
              <a:gd name="connsiteY0" fmla="*/ 0 h 5095102"/>
              <a:gd name="connsiteX1" fmla="*/ 2425520 w 2662238"/>
              <a:gd name="connsiteY1" fmla="*/ 1050219 h 5095102"/>
              <a:gd name="connsiteX2" fmla="*/ 2662223 w 2662238"/>
              <a:gd name="connsiteY2" fmla="*/ 2301099 h 5095102"/>
              <a:gd name="connsiteX3" fmla="*/ 1176338 w 2662238"/>
              <a:gd name="connsiteY3" fmla="*/ 2290634 h 5095102"/>
              <a:gd name="connsiteX4" fmla="*/ 1176338 w 2662238"/>
              <a:gd name="connsiteY4" fmla="*/ 0 h 5095102"/>
              <a:gd name="connsiteX0" fmla="*/ 0 w 2662238"/>
              <a:gd name="connsiteY0" fmla="*/ 1882775 h 5095102"/>
              <a:gd name="connsiteX1" fmla="*/ 1633522 w 2662238"/>
              <a:gd name="connsiteY1" fmla="*/ 5095102 h 5095102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3958 w 2659858"/>
              <a:gd name="connsiteY0" fmla="*/ 0 h 5123677"/>
              <a:gd name="connsiteX1" fmla="*/ 2423140 w 2659858"/>
              <a:gd name="connsiteY1" fmla="*/ 1050219 h 5123677"/>
              <a:gd name="connsiteX2" fmla="*/ 2659843 w 2659858"/>
              <a:gd name="connsiteY2" fmla="*/ 2301099 h 5123677"/>
              <a:gd name="connsiteX3" fmla="*/ 1173958 w 2659858"/>
              <a:gd name="connsiteY3" fmla="*/ 2290634 h 5123677"/>
              <a:gd name="connsiteX4" fmla="*/ 1173958 w 2659858"/>
              <a:gd name="connsiteY4" fmla="*/ 0 h 5123677"/>
              <a:gd name="connsiteX0" fmla="*/ 0 w 2659858"/>
              <a:gd name="connsiteY0" fmla="*/ 1889922 h 5123677"/>
              <a:gd name="connsiteX1" fmla="*/ 1650192 w 2659858"/>
              <a:gd name="connsiteY1" fmla="*/ 5123677 h 5123677"/>
              <a:gd name="connsiteX0" fmla="*/ 1173958 w 2659858"/>
              <a:gd name="connsiteY0" fmla="*/ 0 h 5123677"/>
              <a:gd name="connsiteX1" fmla="*/ 2423140 w 2659858"/>
              <a:gd name="connsiteY1" fmla="*/ 1050219 h 5123677"/>
              <a:gd name="connsiteX2" fmla="*/ 2659843 w 2659858"/>
              <a:gd name="connsiteY2" fmla="*/ 2301099 h 5123677"/>
              <a:gd name="connsiteX3" fmla="*/ 1173958 w 2659858"/>
              <a:gd name="connsiteY3" fmla="*/ 2290634 h 5123677"/>
              <a:gd name="connsiteX4" fmla="*/ 1173958 w 2659858"/>
              <a:gd name="connsiteY4" fmla="*/ 0 h 5123677"/>
              <a:gd name="connsiteX0" fmla="*/ 0 w 2659858"/>
              <a:gd name="connsiteY0" fmla="*/ 1889922 h 5123677"/>
              <a:gd name="connsiteX1" fmla="*/ 1650192 w 2659858"/>
              <a:gd name="connsiteY1" fmla="*/ 5123677 h 5123677"/>
              <a:gd name="connsiteX0" fmla="*/ 1173958 w 2659858"/>
              <a:gd name="connsiteY0" fmla="*/ 0 h 5123677"/>
              <a:gd name="connsiteX1" fmla="*/ 2423140 w 2659858"/>
              <a:gd name="connsiteY1" fmla="*/ 1050219 h 5123677"/>
              <a:gd name="connsiteX2" fmla="*/ 2659843 w 2659858"/>
              <a:gd name="connsiteY2" fmla="*/ 2301099 h 5123677"/>
              <a:gd name="connsiteX3" fmla="*/ 1173958 w 2659858"/>
              <a:gd name="connsiteY3" fmla="*/ 2290634 h 5123677"/>
              <a:gd name="connsiteX4" fmla="*/ 1173958 w 2659858"/>
              <a:gd name="connsiteY4" fmla="*/ 0 h 5123677"/>
              <a:gd name="connsiteX0" fmla="*/ 0 w 2659858"/>
              <a:gd name="connsiteY0" fmla="*/ 1889922 h 5123677"/>
              <a:gd name="connsiteX1" fmla="*/ 1650192 w 2659858"/>
              <a:gd name="connsiteY1" fmla="*/ 5123677 h 5123677"/>
              <a:gd name="connsiteX0" fmla="*/ 1150209 w 2636109"/>
              <a:gd name="connsiteY0" fmla="*/ 0 h 5123677"/>
              <a:gd name="connsiteX1" fmla="*/ 2399391 w 2636109"/>
              <a:gd name="connsiteY1" fmla="*/ 1050219 h 5123677"/>
              <a:gd name="connsiteX2" fmla="*/ 2636094 w 2636109"/>
              <a:gd name="connsiteY2" fmla="*/ 2301099 h 5123677"/>
              <a:gd name="connsiteX3" fmla="*/ 1150209 w 2636109"/>
              <a:gd name="connsiteY3" fmla="*/ 2290634 h 5123677"/>
              <a:gd name="connsiteX4" fmla="*/ 1150209 w 2636109"/>
              <a:gd name="connsiteY4" fmla="*/ 0 h 5123677"/>
              <a:gd name="connsiteX0" fmla="*/ 0 w 2636109"/>
              <a:gd name="connsiteY0" fmla="*/ 2045387 h 5123677"/>
              <a:gd name="connsiteX1" fmla="*/ 1626443 w 2636109"/>
              <a:gd name="connsiteY1" fmla="*/ 5123677 h 5123677"/>
              <a:gd name="connsiteX0" fmla="*/ 1150209 w 2636109"/>
              <a:gd name="connsiteY0" fmla="*/ 0 h 5123677"/>
              <a:gd name="connsiteX1" fmla="*/ 2399391 w 2636109"/>
              <a:gd name="connsiteY1" fmla="*/ 1050219 h 5123677"/>
              <a:gd name="connsiteX2" fmla="*/ 2636094 w 2636109"/>
              <a:gd name="connsiteY2" fmla="*/ 2301099 h 5123677"/>
              <a:gd name="connsiteX3" fmla="*/ 1150209 w 2636109"/>
              <a:gd name="connsiteY3" fmla="*/ 2290634 h 5123677"/>
              <a:gd name="connsiteX4" fmla="*/ 1150209 w 2636109"/>
              <a:gd name="connsiteY4" fmla="*/ 0 h 5123677"/>
              <a:gd name="connsiteX0" fmla="*/ 0 w 2636109"/>
              <a:gd name="connsiteY0" fmla="*/ 2045387 h 5123677"/>
              <a:gd name="connsiteX1" fmla="*/ 1626443 w 2636109"/>
              <a:gd name="connsiteY1" fmla="*/ 5123677 h 5123677"/>
              <a:gd name="connsiteX0" fmla="*/ 1150209 w 2636109"/>
              <a:gd name="connsiteY0" fmla="*/ 0 h 5123677"/>
              <a:gd name="connsiteX1" fmla="*/ 2399391 w 2636109"/>
              <a:gd name="connsiteY1" fmla="*/ 1050219 h 5123677"/>
              <a:gd name="connsiteX2" fmla="*/ 2636094 w 2636109"/>
              <a:gd name="connsiteY2" fmla="*/ 2301099 h 5123677"/>
              <a:gd name="connsiteX3" fmla="*/ 1150209 w 2636109"/>
              <a:gd name="connsiteY3" fmla="*/ 2290634 h 5123677"/>
              <a:gd name="connsiteX4" fmla="*/ 1150209 w 2636109"/>
              <a:gd name="connsiteY4" fmla="*/ 0 h 5123677"/>
              <a:gd name="connsiteX0" fmla="*/ 0 w 2636109"/>
              <a:gd name="connsiteY0" fmla="*/ 2045387 h 5123677"/>
              <a:gd name="connsiteX1" fmla="*/ 1626443 w 2636109"/>
              <a:gd name="connsiteY1" fmla="*/ 5123677 h 512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636109" h="5123677" stroke="0" extrusionOk="0">
                <a:moveTo>
                  <a:pt x="1150209" y="0"/>
                </a:moveTo>
                <a:cubicBezTo>
                  <a:pt x="1655331" y="0"/>
                  <a:pt x="2125859" y="395585"/>
                  <a:pt x="2399391" y="1050219"/>
                </a:cubicBezTo>
                <a:cubicBezTo>
                  <a:pt x="2555180" y="1423063"/>
                  <a:pt x="2637408" y="1857606"/>
                  <a:pt x="2636094" y="2301099"/>
                </a:cubicBezTo>
                <a:lnTo>
                  <a:pt x="1150209" y="2290634"/>
                </a:lnTo>
                <a:lnTo>
                  <a:pt x="1150209" y="0"/>
                </a:lnTo>
                <a:close/>
              </a:path>
              <a:path w="2636109" h="5123677" fill="none">
                <a:moveTo>
                  <a:pt x="0" y="2045387"/>
                </a:moveTo>
                <a:cubicBezTo>
                  <a:pt x="1360446" y="2375211"/>
                  <a:pt x="1736915" y="4098056"/>
                  <a:pt x="1626443" y="5123677"/>
                </a:cubicBezTo>
              </a:path>
            </a:pathLst>
          </a:custGeom>
          <a:noFill/>
          <a:ln w="12700">
            <a:solidFill>
              <a:schemeClr val="accent1">
                <a:lumMod val="20000"/>
                <a:lumOff val="80000"/>
                <a:alpha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Freeform 11">
            <a:extLst>
              <a:ext uri="{FF2B5EF4-FFF2-40B4-BE49-F238E27FC236}">
                <a16:creationId xmlns:a16="http://schemas.microsoft.com/office/drawing/2014/main" id="{1F943766-1615-4432-905C-072976630204}"/>
              </a:ext>
            </a:extLst>
          </p:cNvPr>
          <p:cNvSpPr>
            <a:spLocks/>
          </p:cNvSpPr>
          <p:nvPr userDrawn="1"/>
        </p:nvSpPr>
        <p:spPr bwMode="auto">
          <a:xfrm>
            <a:off x="-92364" y="4651948"/>
            <a:ext cx="12284364" cy="2258859"/>
          </a:xfrm>
          <a:custGeom>
            <a:avLst/>
            <a:gdLst>
              <a:gd name="T0" fmla="*/ 4468 w 4666"/>
              <a:gd name="T1" fmla="*/ 394 h 887"/>
              <a:gd name="T2" fmla="*/ 4208 w 4666"/>
              <a:gd name="T3" fmla="*/ 497 h 887"/>
              <a:gd name="T4" fmla="*/ 4019 w 4666"/>
              <a:gd name="T5" fmla="*/ 257 h 887"/>
              <a:gd name="T6" fmla="*/ 3962 w 4666"/>
              <a:gd name="T7" fmla="*/ 180 h 887"/>
              <a:gd name="T8" fmla="*/ 3796 w 4666"/>
              <a:gd name="T9" fmla="*/ 257 h 887"/>
              <a:gd name="T10" fmla="*/ 3739 w 4666"/>
              <a:gd name="T11" fmla="*/ 320 h 887"/>
              <a:gd name="T12" fmla="*/ 3606 w 4666"/>
              <a:gd name="T13" fmla="*/ 109 h 887"/>
              <a:gd name="T14" fmla="*/ 3364 w 4666"/>
              <a:gd name="T15" fmla="*/ 0 h 887"/>
              <a:gd name="T16" fmla="*/ 2978 w 4666"/>
              <a:gd name="T17" fmla="*/ 257 h 887"/>
              <a:gd name="T18" fmla="*/ 2926 w 4666"/>
              <a:gd name="T19" fmla="*/ 180 h 887"/>
              <a:gd name="T20" fmla="*/ 2760 w 4666"/>
              <a:gd name="T21" fmla="*/ 257 h 887"/>
              <a:gd name="T22" fmla="*/ 2703 w 4666"/>
              <a:gd name="T23" fmla="*/ 497 h 887"/>
              <a:gd name="T24" fmla="*/ 2512 w 4666"/>
              <a:gd name="T25" fmla="*/ 394 h 887"/>
              <a:gd name="T26" fmla="*/ 2254 w 4666"/>
              <a:gd name="T27" fmla="*/ 320 h 887"/>
              <a:gd name="T28" fmla="*/ 1955 w 4666"/>
              <a:gd name="T29" fmla="*/ 91 h 887"/>
              <a:gd name="T30" fmla="*/ 1751 w 4666"/>
              <a:gd name="T31" fmla="*/ 465 h 887"/>
              <a:gd name="T32" fmla="*/ 1567 w 4666"/>
              <a:gd name="T33" fmla="*/ 394 h 887"/>
              <a:gd name="T34" fmla="*/ 1325 w 4666"/>
              <a:gd name="T35" fmla="*/ 394 h 887"/>
              <a:gd name="T36" fmla="*/ 1290 w 4666"/>
              <a:gd name="T37" fmla="*/ 497 h 887"/>
              <a:gd name="T38" fmla="*/ 1099 w 4666"/>
              <a:gd name="T39" fmla="*/ 428 h 887"/>
              <a:gd name="T40" fmla="*/ 1044 w 4666"/>
              <a:gd name="T41" fmla="*/ 351 h 887"/>
              <a:gd name="T42" fmla="*/ 876 w 4666"/>
              <a:gd name="T43" fmla="*/ 428 h 887"/>
              <a:gd name="T44" fmla="*/ 821 w 4666"/>
              <a:gd name="T45" fmla="*/ 634 h 887"/>
              <a:gd name="T46" fmla="*/ 567 w 4666"/>
              <a:gd name="T47" fmla="*/ 465 h 887"/>
              <a:gd name="T48" fmla="*/ 325 w 4666"/>
              <a:gd name="T49" fmla="*/ 603 h 887"/>
              <a:gd name="T50" fmla="*/ 0 w 4666"/>
              <a:gd name="T51" fmla="*/ 887 h 887"/>
              <a:gd name="T52" fmla="*/ 327 w 4666"/>
              <a:gd name="T53" fmla="*/ 887 h 887"/>
              <a:gd name="T54" fmla="*/ 567 w 4666"/>
              <a:gd name="T55" fmla="*/ 887 h 887"/>
              <a:gd name="T56" fmla="*/ 860 w 4666"/>
              <a:gd name="T57" fmla="*/ 887 h 887"/>
              <a:gd name="T58" fmla="*/ 1099 w 4666"/>
              <a:gd name="T59" fmla="*/ 887 h 887"/>
              <a:gd name="T60" fmla="*/ 1204 w 4666"/>
              <a:gd name="T61" fmla="*/ 887 h 887"/>
              <a:gd name="T62" fmla="*/ 1321 w 4666"/>
              <a:gd name="T63" fmla="*/ 887 h 887"/>
              <a:gd name="T64" fmla="*/ 1346 w 4666"/>
              <a:gd name="T65" fmla="*/ 887 h 887"/>
              <a:gd name="T66" fmla="*/ 1553 w 4666"/>
              <a:gd name="T67" fmla="*/ 887 h 887"/>
              <a:gd name="T68" fmla="*/ 1751 w 4666"/>
              <a:gd name="T69" fmla="*/ 887 h 887"/>
              <a:gd name="T70" fmla="*/ 1827 w 4666"/>
              <a:gd name="T71" fmla="*/ 887 h 887"/>
              <a:gd name="T72" fmla="*/ 2254 w 4666"/>
              <a:gd name="T73" fmla="*/ 887 h 887"/>
              <a:gd name="T74" fmla="*/ 2512 w 4666"/>
              <a:gd name="T75" fmla="*/ 887 h 887"/>
              <a:gd name="T76" fmla="*/ 2741 w 4666"/>
              <a:gd name="T77" fmla="*/ 887 h 887"/>
              <a:gd name="T78" fmla="*/ 2981 w 4666"/>
              <a:gd name="T79" fmla="*/ 887 h 887"/>
              <a:gd name="T80" fmla="*/ 3364 w 4666"/>
              <a:gd name="T81" fmla="*/ 887 h 887"/>
              <a:gd name="T82" fmla="*/ 3606 w 4666"/>
              <a:gd name="T83" fmla="*/ 887 h 887"/>
              <a:gd name="T84" fmla="*/ 3780 w 4666"/>
              <a:gd name="T85" fmla="*/ 887 h 887"/>
              <a:gd name="T86" fmla="*/ 4019 w 4666"/>
              <a:gd name="T87" fmla="*/ 887 h 887"/>
              <a:gd name="T88" fmla="*/ 4208 w 4666"/>
              <a:gd name="T89" fmla="*/ 887 h 887"/>
              <a:gd name="T90" fmla="*/ 4468 w 4666"/>
              <a:gd name="T91" fmla="*/ 887 h 887"/>
              <a:gd name="T92" fmla="*/ 4666 w 4666"/>
              <a:gd name="T93" fmla="*/ 722 h 8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4666" h="887">
                <a:moveTo>
                  <a:pt x="4468" y="722"/>
                </a:moveTo>
                <a:lnTo>
                  <a:pt x="4468" y="394"/>
                </a:lnTo>
                <a:lnTo>
                  <a:pt x="4208" y="394"/>
                </a:lnTo>
                <a:lnTo>
                  <a:pt x="4208" y="497"/>
                </a:lnTo>
                <a:lnTo>
                  <a:pt x="4019" y="497"/>
                </a:lnTo>
                <a:lnTo>
                  <a:pt x="4019" y="257"/>
                </a:lnTo>
                <a:lnTo>
                  <a:pt x="3962" y="257"/>
                </a:lnTo>
                <a:lnTo>
                  <a:pt x="3962" y="180"/>
                </a:lnTo>
                <a:lnTo>
                  <a:pt x="3796" y="180"/>
                </a:lnTo>
                <a:lnTo>
                  <a:pt x="3796" y="257"/>
                </a:lnTo>
                <a:lnTo>
                  <a:pt x="3739" y="257"/>
                </a:lnTo>
                <a:lnTo>
                  <a:pt x="3739" y="320"/>
                </a:lnTo>
                <a:lnTo>
                  <a:pt x="3606" y="320"/>
                </a:lnTo>
                <a:lnTo>
                  <a:pt x="3606" y="109"/>
                </a:lnTo>
                <a:lnTo>
                  <a:pt x="3364" y="306"/>
                </a:lnTo>
                <a:lnTo>
                  <a:pt x="3364" y="0"/>
                </a:lnTo>
                <a:lnTo>
                  <a:pt x="2978" y="0"/>
                </a:lnTo>
                <a:lnTo>
                  <a:pt x="2978" y="257"/>
                </a:lnTo>
                <a:lnTo>
                  <a:pt x="2926" y="257"/>
                </a:lnTo>
                <a:lnTo>
                  <a:pt x="2926" y="180"/>
                </a:lnTo>
                <a:lnTo>
                  <a:pt x="2760" y="180"/>
                </a:lnTo>
                <a:lnTo>
                  <a:pt x="2760" y="257"/>
                </a:lnTo>
                <a:lnTo>
                  <a:pt x="2703" y="257"/>
                </a:lnTo>
                <a:lnTo>
                  <a:pt x="2703" y="497"/>
                </a:lnTo>
                <a:lnTo>
                  <a:pt x="2512" y="497"/>
                </a:lnTo>
                <a:lnTo>
                  <a:pt x="2512" y="394"/>
                </a:lnTo>
                <a:lnTo>
                  <a:pt x="2254" y="394"/>
                </a:lnTo>
                <a:lnTo>
                  <a:pt x="2254" y="320"/>
                </a:lnTo>
                <a:lnTo>
                  <a:pt x="1955" y="320"/>
                </a:lnTo>
                <a:lnTo>
                  <a:pt x="1955" y="91"/>
                </a:lnTo>
                <a:lnTo>
                  <a:pt x="1751" y="91"/>
                </a:lnTo>
                <a:lnTo>
                  <a:pt x="1751" y="465"/>
                </a:lnTo>
                <a:lnTo>
                  <a:pt x="1567" y="465"/>
                </a:lnTo>
                <a:lnTo>
                  <a:pt x="1567" y="394"/>
                </a:lnTo>
                <a:lnTo>
                  <a:pt x="1550" y="394"/>
                </a:lnTo>
                <a:lnTo>
                  <a:pt x="1325" y="394"/>
                </a:lnTo>
                <a:lnTo>
                  <a:pt x="1290" y="394"/>
                </a:lnTo>
                <a:lnTo>
                  <a:pt x="1290" y="497"/>
                </a:lnTo>
                <a:lnTo>
                  <a:pt x="1099" y="497"/>
                </a:lnTo>
                <a:lnTo>
                  <a:pt x="1099" y="428"/>
                </a:lnTo>
                <a:lnTo>
                  <a:pt x="1044" y="428"/>
                </a:lnTo>
                <a:lnTo>
                  <a:pt x="1044" y="351"/>
                </a:lnTo>
                <a:lnTo>
                  <a:pt x="876" y="351"/>
                </a:lnTo>
                <a:lnTo>
                  <a:pt x="876" y="428"/>
                </a:lnTo>
                <a:lnTo>
                  <a:pt x="821" y="428"/>
                </a:lnTo>
                <a:lnTo>
                  <a:pt x="821" y="634"/>
                </a:lnTo>
                <a:lnTo>
                  <a:pt x="567" y="634"/>
                </a:lnTo>
                <a:lnTo>
                  <a:pt x="567" y="465"/>
                </a:lnTo>
                <a:lnTo>
                  <a:pt x="325" y="465"/>
                </a:lnTo>
                <a:lnTo>
                  <a:pt x="325" y="603"/>
                </a:lnTo>
                <a:lnTo>
                  <a:pt x="0" y="603"/>
                </a:lnTo>
                <a:lnTo>
                  <a:pt x="0" y="887"/>
                </a:lnTo>
                <a:lnTo>
                  <a:pt x="325" y="887"/>
                </a:lnTo>
                <a:lnTo>
                  <a:pt x="327" y="887"/>
                </a:lnTo>
                <a:lnTo>
                  <a:pt x="563" y="887"/>
                </a:lnTo>
                <a:lnTo>
                  <a:pt x="567" y="887"/>
                </a:lnTo>
                <a:lnTo>
                  <a:pt x="821" y="887"/>
                </a:lnTo>
                <a:lnTo>
                  <a:pt x="860" y="887"/>
                </a:lnTo>
                <a:lnTo>
                  <a:pt x="1061" y="887"/>
                </a:lnTo>
                <a:lnTo>
                  <a:pt x="1099" y="887"/>
                </a:lnTo>
                <a:lnTo>
                  <a:pt x="1104" y="887"/>
                </a:lnTo>
                <a:lnTo>
                  <a:pt x="1204" y="887"/>
                </a:lnTo>
                <a:lnTo>
                  <a:pt x="1290" y="887"/>
                </a:lnTo>
                <a:lnTo>
                  <a:pt x="1321" y="887"/>
                </a:lnTo>
                <a:lnTo>
                  <a:pt x="1325" y="887"/>
                </a:lnTo>
                <a:lnTo>
                  <a:pt x="1346" y="887"/>
                </a:lnTo>
                <a:lnTo>
                  <a:pt x="1550" y="887"/>
                </a:lnTo>
                <a:lnTo>
                  <a:pt x="1553" y="887"/>
                </a:lnTo>
                <a:lnTo>
                  <a:pt x="1567" y="887"/>
                </a:lnTo>
                <a:lnTo>
                  <a:pt x="1751" y="887"/>
                </a:lnTo>
                <a:lnTo>
                  <a:pt x="1795" y="887"/>
                </a:lnTo>
                <a:lnTo>
                  <a:pt x="1827" y="887"/>
                </a:lnTo>
                <a:lnTo>
                  <a:pt x="1955" y="887"/>
                </a:lnTo>
                <a:lnTo>
                  <a:pt x="2254" y="887"/>
                </a:lnTo>
                <a:lnTo>
                  <a:pt x="2483" y="887"/>
                </a:lnTo>
                <a:lnTo>
                  <a:pt x="2512" y="887"/>
                </a:lnTo>
                <a:lnTo>
                  <a:pt x="2703" y="887"/>
                </a:lnTo>
                <a:lnTo>
                  <a:pt x="2741" y="887"/>
                </a:lnTo>
                <a:lnTo>
                  <a:pt x="2978" y="887"/>
                </a:lnTo>
                <a:lnTo>
                  <a:pt x="2981" y="887"/>
                </a:lnTo>
                <a:lnTo>
                  <a:pt x="3356" y="887"/>
                </a:lnTo>
                <a:lnTo>
                  <a:pt x="3364" y="887"/>
                </a:lnTo>
                <a:lnTo>
                  <a:pt x="3481" y="887"/>
                </a:lnTo>
                <a:lnTo>
                  <a:pt x="3606" y="887"/>
                </a:lnTo>
                <a:lnTo>
                  <a:pt x="3739" y="887"/>
                </a:lnTo>
                <a:lnTo>
                  <a:pt x="3780" y="887"/>
                </a:lnTo>
                <a:lnTo>
                  <a:pt x="3980" y="887"/>
                </a:lnTo>
                <a:lnTo>
                  <a:pt x="4019" y="887"/>
                </a:lnTo>
                <a:lnTo>
                  <a:pt x="4124" y="887"/>
                </a:lnTo>
                <a:lnTo>
                  <a:pt x="4208" y="887"/>
                </a:lnTo>
                <a:lnTo>
                  <a:pt x="4239" y="887"/>
                </a:lnTo>
                <a:lnTo>
                  <a:pt x="4468" y="887"/>
                </a:lnTo>
                <a:lnTo>
                  <a:pt x="4666" y="887"/>
                </a:lnTo>
                <a:lnTo>
                  <a:pt x="4666" y="722"/>
                </a:lnTo>
                <a:lnTo>
                  <a:pt x="4468" y="722"/>
                </a:lnTo>
                <a:close/>
              </a:path>
            </a:pathLst>
          </a:custGeom>
          <a:solidFill>
            <a:srgbClr val="00188F">
              <a:lumMod val="5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CAC56D8-7E55-4F0C-8E9D-9362AAA1BE8A}"/>
              </a:ext>
            </a:extLst>
          </p:cNvPr>
          <p:cNvSpPr/>
          <p:nvPr userDrawn="1"/>
        </p:nvSpPr>
        <p:spPr>
          <a:xfrm>
            <a:off x="6079376" y="456225"/>
            <a:ext cx="5936412" cy="14219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sz="4800" b="1" kern="1200" cap="none" spc="-98" baseline="0">
                <a:ln w="3175"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Intelligent Cloud Architect Boot Camp</a:t>
            </a:r>
          </a:p>
        </p:txBody>
      </p:sp>
      <p:sp>
        <p:nvSpPr>
          <p:cNvPr id="15" name="Freeform 10">
            <a:extLst>
              <a:ext uri="{FF2B5EF4-FFF2-40B4-BE49-F238E27FC236}">
                <a16:creationId xmlns:a16="http://schemas.microsoft.com/office/drawing/2014/main" id="{E79ACDCA-90B8-4F93-AB30-1088C4082FC4}"/>
              </a:ext>
            </a:extLst>
          </p:cNvPr>
          <p:cNvSpPr>
            <a:spLocks/>
          </p:cNvSpPr>
          <p:nvPr userDrawn="1"/>
        </p:nvSpPr>
        <p:spPr bwMode="auto">
          <a:xfrm>
            <a:off x="269300" y="4471379"/>
            <a:ext cx="12063937" cy="2228238"/>
          </a:xfrm>
          <a:custGeom>
            <a:avLst/>
            <a:gdLst>
              <a:gd name="T0" fmla="*/ 0 w 2301"/>
              <a:gd name="T1" fmla="*/ 122 h 425"/>
              <a:gd name="T2" fmla="*/ 10 w 2301"/>
              <a:gd name="T3" fmla="*/ 293 h 425"/>
              <a:gd name="T4" fmla="*/ 34 w 2301"/>
              <a:gd name="T5" fmla="*/ 211 h 425"/>
              <a:gd name="T6" fmla="*/ 108 w 2301"/>
              <a:gd name="T7" fmla="*/ 293 h 425"/>
              <a:gd name="T8" fmla="*/ 124 w 2301"/>
              <a:gd name="T9" fmla="*/ 132 h 425"/>
              <a:gd name="T10" fmla="*/ 148 w 2301"/>
              <a:gd name="T11" fmla="*/ 78 h 425"/>
              <a:gd name="T12" fmla="*/ 187 w 2301"/>
              <a:gd name="T13" fmla="*/ 132 h 425"/>
              <a:gd name="T14" fmla="*/ 204 w 2301"/>
              <a:gd name="T15" fmla="*/ 243 h 425"/>
              <a:gd name="T16" fmla="*/ 231 w 2301"/>
              <a:gd name="T17" fmla="*/ 51 h 425"/>
              <a:gd name="T18" fmla="*/ 285 w 2301"/>
              <a:gd name="T19" fmla="*/ 51 h 425"/>
              <a:gd name="T20" fmla="*/ 307 w 2301"/>
              <a:gd name="T21" fmla="*/ 172 h 425"/>
              <a:gd name="T22" fmla="*/ 315 w 2301"/>
              <a:gd name="T23" fmla="*/ 43 h 425"/>
              <a:gd name="T24" fmla="*/ 400 w 2301"/>
              <a:gd name="T25" fmla="*/ 177 h 425"/>
              <a:gd name="T26" fmla="*/ 439 w 2301"/>
              <a:gd name="T27" fmla="*/ 39 h 425"/>
              <a:gd name="T28" fmla="*/ 471 w 2301"/>
              <a:gd name="T29" fmla="*/ 177 h 425"/>
              <a:gd name="T30" fmla="*/ 498 w 2301"/>
              <a:gd name="T31" fmla="*/ 293 h 425"/>
              <a:gd name="T32" fmla="*/ 522 w 2301"/>
              <a:gd name="T33" fmla="*/ 182 h 425"/>
              <a:gd name="T34" fmla="*/ 582 w 2301"/>
              <a:gd name="T35" fmla="*/ 264 h 425"/>
              <a:gd name="T36" fmla="*/ 682 w 2301"/>
              <a:gd name="T37" fmla="*/ 293 h 425"/>
              <a:gd name="T38" fmla="*/ 704 w 2301"/>
              <a:gd name="T39" fmla="*/ 126 h 425"/>
              <a:gd name="T40" fmla="*/ 780 w 2301"/>
              <a:gd name="T41" fmla="*/ 240 h 425"/>
              <a:gd name="T42" fmla="*/ 808 w 2301"/>
              <a:gd name="T43" fmla="*/ 154 h 425"/>
              <a:gd name="T44" fmla="*/ 852 w 2301"/>
              <a:gd name="T45" fmla="*/ 154 h 425"/>
              <a:gd name="T46" fmla="*/ 878 w 2301"/>
              <a:gd name="T47" fmla="*/ 240 h 425"/>
              <a:gd name="T48" fmla="*/ 915 w 2301"/>
              <a:gd name="T49" fmla="*/ 101 h 425"/>
              <a:gd name="T50" fmla="*/ 990 w 2301"/>
              <a:gd name="T51" fmla="*/ 101 h 425"/>
              <a:gd name="T52" fmla="*/ 1041 w 2301"/>
              <a:gd name="T53" fmla="*/ 240 h 425"/>
              <a:gd name="T54" fmla="*/ 1069 w 2301"/>
              <a:gd name="T55" fmla="*/ 154 h 425"/>
              <a:gd name="T56" fmla="*/ 1113 w 2301"/>
              <a:gd name="T57" fmla="*/ 154 h 425"/>
              <a:gd name="T58" fmla="*/ 1140 w 2301"/>
              <a:gd name="T59" fmla="*/ 240 h 425"/>
              <a:gd name="T60" fmla="*/ 1161 w 2301"/>
              <a:gd name="T61" fmla="*/ 126 h 425"/>
              <a:gd name="T62" fmla="*/ 1237 w 2301"/>
              <a:gd name="T63" fmla="*/ 293 h 425"/>
              <a:gd name="T64" fmla="*/ 1335 w 2301"/>
              <a:gd name="T65" fmla="*/ 264 h 425"/>
              <a:gd name="T66" fmla="*/ 1377 w 2301"/>
              <a:gd name="T67" fmla="*/ 182 h 425"/>
              <a:gd name="T68" fmla="*/ 1422 w 2301"/>
              <a:gd name="T69" fmla="*/ 293 h 425"/>
              <a:gd name="T70" fmla="*/ 1443 w 2301"/>
              <a:gd name="T71" fmla="*/ 177 h 425"/>
              <a:gd name="T72" fmla="*/ 1465 w 2301"/>
              <a:gd name="T73" fmla="*/ 39 h 425"/>
              <a:gd name="T74" fmla="*/ 1492 w 2301"/>
              <a:gd name="T75" fmla="*/ 177 h 425"/>
              <a:gd name="T76" fmla="*/ 1540 w 2301"/>
              <a:gd name="T77" fmla="*/ 43 h 425"/>
              <a:gd name="T78" fmla="*/ 1618 w 2301"/>
              <a:gd name="T79" fmla="*/ 172 h 425"/>
              <a:gd name="T80" fmla="*/ 1639 w 2301"/>
              <a:gd name="T81" fmla="*/ 51 h 425"/>
              <a:gd name="T82" fmla="*/ 1695 w 2301"/>
              <a:gd name="T83" fmla="*/ 51 h 425"/>
              <a:gd name="T84" fmla="*/ 1716 w 2301"/>
              <a:gd name="T85" fmla="*/ 243 h 425"/>
              <a:gd name="T86" fmla="*/ 1735 w 2301"/>
              <a:gd name="T87" fmla="*/ 132 h 425"/>
              <a:gd name="T88" fmla="*/ 1759 w 2301"/>
              <a:gd name="T89" fmla="*/ 78 h 425"/>
              <a:gd name="T90" fmla="*/ 1799 w 2301"/>
              <a:gd name="T91" fmla="*/ 132 h 425"/>
              <a:gd name="T92" fmla="*/ 1813 w 2301"/>
              <a:gd name="T93" fmla="*/ 293 h 425"/>
              <a:gd name="T94" fmla="*/ 1836 w 2301"/>
              <a:gd name="T95" fmla="*/ 211 h 425"/>
              <a:gd name="T96" fmla="*/ 1909 w 2301"/>
              <a:gd name="T97" fmla="*/ 293 h 425"/>
              <a:gd name="T98" fmla="*/ 1921 w 2301"/>
              <a:gd name="T99" fmla="*/ 122 h 425"/>
              <a:gd name="T100" fmla="*/ 2008 w 2301"/>
              <a:gd name="T101" fmla="*/ 253 h 425"/>
              <a:gd name="T102" fmla="*/ 2019 w 2301"/>
              <a:gd name="T103" fmla="*/ 161 h 425"/>
              <a:gd name="T104" fmla="*/ 2086 w 2301"/>
              <a:gd name="T105" fmla="*/ 174 h 425"/>
              <a:gd name="T106" fmla="*/ 2116 w 2301"/>
              <a:gd name="T107" fmla="*/ 159 h 425"/>
              <a:gd name="T108" fmla="*/ 2140 w 2301"/>
              <a:gd name="T109" fmla="*/ 90 h 425"/>
              <a:gd name="T110" fmla="*/ 2193 w 2301"/>
              <a:gd name="T111" fmla="*/ 159 h 425"/>
              <a:gd name="T112" fmla="*/ 2214 w 2301"/>
              <a:gd name="T113" fmla="*/ 234 h 425"/>
              <a:gd name="T114" fmla="*/ 2255 w 2301"/>
              <a:gd name="T115" fmla="*/ 125 h 425"/>
              <a:gd name="T116" fmla="*/ 2281 w 2301"/>
              <a:gd name="T117" fmla="*/ 234 h 4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2301" h="425">
                <a:moveTo>
                  <a:pt x="2301" y="234"/>
                </a:moveTo>
                <a:lnTo>
                  <a:pt x="2301" y="425"/>
                </a:lnTo>
                <a:lnTo>
                  <a:pt x="0" y="425"/>
                </a:lnTo>
                <a:lnTo>
                  <a:pt x="0" y="122"/>
                </a:lnTo>
                <a:lnTo>
                  <a:pt x="10" y="122"/>
                </a:lnTo>
                <a:lnTo>
                  <a:pt x="10" y="180"/>
                </a:lnTo>
                <a:lnTo>
                  <a:pt x="10" y="180"/>
                </a:lnTo>
                <a:lnTo>
                  <a:pt x="10" y="293"/>
                </a:lnTo>
                <a:lnTo>
                  <a:pt x="21" y="293"/>
                </a:lnTo>
                <a:lnTo>
                  <a:pt x="21" y="264"/>
                </a:lnTo>
                <a:lnTo>
                  <a:pt x="34" y="264"/>
                </a:lnTo>
                <a:lnTo>
                  <a:pt x="34" y="211"/>
                </a:lnTo>
                <a:lnTo>
                  <a:pt x="94" y="211"/>
                </a:lnTo>
                <a:lnTo>
                  <a:pt x="94" y="264"/>
                </a:lnTo>
                <a:lnTo>
                  <a:pt x="108" y="264"/>
                </a:lnTo>
                <a:lnTo>
                  <a:pt x="108" y="293"/>
                </a:lnTo>
                <a:lnTo>
                  <a:pt x="117" y="293"/>
                </a:lnTo>
                <a:lnTo>
                  <a:pt x="117" y="159"/>
                </a:lnTo>
                <a:lnTo>
                  <a:pt x="124" y="159"/>
                </a:lnTo>
                <a:lnTo>
                  <a:pt x="124" y="132"/>
                </a:lnTo>
                <a:lnTo>
                  <a:pt x="132" y="132"/>
                </a:lnTo>
                <a:lnTo>
                  <a:pt x="132" y="105"/>
                </a:lnTo>
                <a:lnTo>
                  <a:pt x="148" y="105"/>
                </a:lnTo>
                <a:lnTo>
                  <a:pt x="148" y="78"/>
                </a:lnTo>
                <a:lnTo>
                  <a:pt x="171" y="78"/>
                </a:lnTo>
                <a:lnTo>
                  <a:pt x="171" y="105"/>
                </a:lnTo>
                <a:lnTo>
                  <a:pt x="187" y="105"/>
                </a:lnTo>
                <a:lnTo>
                  <a:pt x="187" y="132"/>
                </a:lnTo>
                <a:lnTo>
                  <a:pt x="195" y="132"/>
                </a:lnTo>
                <a:lnTo>
                  <a:pt x="195" y="159"/>
                </a:lnTo>
                <a:lnTo>
                  <a:pt x="204" y="159"/>
                </a:lnTo>
                <a:lnTo>
                  <a:pt x="204" y="243"/>
                </a:lnTo>
                <a:lnTo>
                  <a:pt x="215" y="243"/>
                </a:lnTo>
                <a:lnTo>
                  <a:pt x="215" y="84"/>
                </a:lnTo>
                <a:lnTo>
                  <a:pt x="231" y="84"/>
                </a:lnTo>
                <a:lnTo>
                  <a:pt x="231" y="51"/>
                </a:lnTo>
                <a:lnTo>
                  <a:pt x="235" y="51"/>
                </a:lnTo>
                <a:lnTo>
                  <a:pt x="235" y="0"/>
                </a:lnTo>
                <a:lnTo>
                  <a:pt x="285" y="0"/>
                </a:lnTo>
                <a:lnTo>
                  <a:pt x="285" y="51"/>
                </a:lnTo>
                <a:lnTo>
                  <a:pt x="291" y="51"/>
                </a:lnTo>
                <a:lnTo>
                  <a:pt x="291" y="84"/>
                </a:lnTo>
                <a:lnTo>
                  <a:pt x="307" y="84"/>
                </a:lnTo>
                <a:lnTo>
                  <a:pt x="307" y="172"/>
                </a:lnTo>
                <a:lnTo>
                  <a:pt x="313" y="172"/>
                </a:lnTo>
                <a:lnTo>
                  <a:pt x="313" y="124"/>
                </a:lnTo>
                <a:lnTo>
                  <a:pt x="315" y="124"/>
                </a:lnTo>
                <a:lnTo>
                  <a:pt x="315" y="43"/>
                </a:lnTo>
                <a:lnTo>
                  <a:pt x="390" y="43"/>
                </a:lnTo>
                <a:lnTo>
                  <a:pt x="390" y="124"/>
                </a:lnTo>
                <a:lnTo>
                  <a:pt x="400" y="124"/>
                </a:lnTo>
                <a:lnTo>
                  <a:pt x="400" y="177"/>
                </a:lnTo>
                <a:lnTo>
                  <a:pt x="438" y="177"/>
                </a:lnTo>
                <a:lnTo>
                  <a:pt x="438" y="108"/>
                </a:lnTo>
                <a:lnTo>
                  <a:pt x="435" y="108"/>
                </a:lnTo>
                <a:lnTo>
                  <a:pt x="439" y="39"/>
                </a:lnTo>
                <a:lnTo>
                  <a:pt x="466" y="39"/>
                </a:lnTo>
                <a:lnTo>
                  <a:pt x="466" y="108"/>
                </a:lnTo>
                <a:lnTo>
                  <a:pt x="471" y="108"/>
                </a:lnTo>
                <a:lnTo>
                  <a:pt x="471" y="177"/>
                </a:lnTo>
                <a:lnTo>
                  <a:pt x="488" y="177"/>
                </a:lnTo>
                <a:lnTo>
                  <a:pt x="488" y="244"/>
                </a:lnTo>
                <a:lnTo>
                  <a:pt x="498" y="244"/>
                </a:lnTo>
                <a:lnTo>
                  <a:pt x="498" y="293"/>
                </a:lnTo>
                <a:lnTo>
                  <a:pt x="508" y="293"/>
                </a:lnTo>
                <a:lnTo>
                  <a:pt x="508" y="264"/>
                </a:lnTo>
                <a:lnTo>
                  <a:pt x="522" y="264"/>
                </a:lnTo>
                <a:lnTo>
                  <a:pt x="522" y="182"/>
                </a:lnTo>
                <a:lnTo>
                  <a:pt x="554" y="182"/>
                </a:lnTo>
                <a:lnTo>
                  <a:pt x="554" y="211"/>
                </a:lnTo>
                <a:lnTo>
                  <a:pt x="582" y="211"/>
                </a:lnTo>
                <a:lnTo>
                  <a:pt x="582" y="264"/>
                </a:lnTo>
                <a:lnTo>
                  <a:pt x="595" y="264"/>
                </a:lnTo>
                <a:lnTo>
                  <a:pt x="595" y="234"/>
                </a:lnTo>
                <a:lnTo>
                  <a:pt x="682" y="234"/>
                </a:lnTo>
                <a:lnTo>
                  <a:pt x="682" y="293"/>
                </a:lnTo>
                <a:lnTo>
                  <a:pt x="693" y="293"/>
                </a:lnTo>
                <a:lnTo>
                  <a:pt x="693" y="159"/>
                </a:lnTo>
                <a:lnTo>
                  <a:pt x="704" y="159"/>
                </a:lnTo>
                <a:lnTo>
                  <a:pt x="704" y="126"/>
                </a:lnTo>
                <a:lnTo>
                  <a:pt x="769" y="126"/>
                </a:lnTo>
                <a:lnTo>
                  <a:pt x="769" y="159"/>
                </a:lnTo>
                <a:lnTo>
                  <a:pt x="780" y="159"/>
                </a:lnTo>
                <a:lnTo>
                  <a:pt x="780" y="240"/>
                </a:lnTo>
                <a:lnTo>
                  <a:pt x="791" y="240"/>
                </a:lnTo>
                <a:lnTo>
                  <a:pt x="791" y="199"/>
                </a:lnTo>
                <a:lnTo>
                  <a:pt x="808" y="199"/>
                </a:lnTo>
                <a:lnTo>
                  <a:pt x="808" y="154"/>
                </a:lnTo>
                <a:lnTo>
                  <a:pt x="817" y="154"/>
                </a:lnTo>
                <a:lnTo>
                  <a:pt x="817" y="121"/>
                </a:lnTo>
                <a:lnTo>
                  <a:pt x="852" y="121"/>
                </a:lnTo>
                <a:lnTo>
                  <a:pt x="852" y="154"/>
                </a:lnTo>
                <a:lnTo>
                  <a:pt x="861" y="154"/>
                </a:lnTo>
                <a:lnTo>
                  <a:pt x="861" y="199"/>
                </a:lnTo>
                <a:lnTo>
                  <a:pt x="878" y="199"/>
                </a:lnTo>
                <a:lnTo>
                  <a:pt x="878" y="240"/>
                </a:lnTo>
                <a:lnTo>
                  <a:pt x="889" y="240"/>
                </a:lnTo>
                <a:lnTo>
                  <a:pt x="889" y="159"/>
                </a:lnTo>
                <a:lnTo>
                  <a:pt x="915" y="159"/>
                </a:lnTo>
                <a:lnTo>
                  <a:pt x="915" y="101"/>
                </a:lnTo>
                <a:lnTo>
                  <a:pt x="940" y="101"/>
                </a:lnTo>
                <a:lnTo>
                  <a:pt x="940" y="64"/>
                </a:lnTo>
                <a:lnTo>
                  <a:pt x="990" y="64"/>
                </a:lnTo>
                <a:lnTo>
                  <a:pt x="990" y="101"/>
                </a:lnTo>
                <a:lnTo>
                  <a:pt x="1015" y="101"/>
                </a:lnTo>
                <a:lnTo>
                  <a:pt x="1015" y="159"/>
                </a:lnTo>
                <a:lnTo>
                  <a:pt x="1041" y="159"/>
                </a:lnTo>
                <a:lnTo>
                  <a:pt x="1041" y="240"/>
                </a:lnTo>
                <a:lnTo>
                  <a:pt x="1053" y="240"/>
                </a:lnTo>
                <a:lnTo>
                  <a:pt x="1053" y="199"/>
                </a:lnTo>
                <a:lnTo>
                  <a:pt x="1069" y="199"/>
                </a:lnTo>
                <a:lnTo>
                  <a:pt x="1069" y="154"/>
                </a:lnTo>
                <a:lnTo>
                  <a:pt x="1079" y="154"/>
                </a:lnTo>
                <a:lnTo>
                  <a:pt x="1079" y="121"/>
                </a:lnTo>
                <a:lnTo>
                  <a:pt x="1113" y="121"/>
                </a:lnTo>
                <a:lnTo>
                  <a:pt x="1113" y="154"/>
                </a:lnTo>
                <a:lnTo>
                  <a:pt x="1123" y="154"/>
                </a:lnTo>
                <a:lnTo>
                  <a:pt x="1123" y="199"/>
                </a:lnTo>
                <a:lnTo>
                  <a:pt x="1140" y="199"/>
                </a:lnTo>
                <a:lnTo>
                  <a:pt x="1140" y="240"/>
                </a:lnTo>
                <a:lnTo>
                  <a:pt x="1150" y="240"/>
                </a:lnTo>
                <a:lnTo>
                  <a:pt x="1150" y="159"/>
                </a:lnTo>
                <a:lnTo>
                  <a:pt x="1161" y="159"/>
                </a:lnTo>
                <a:lnTo>
                  <a:pt x="1161" y="126"/>
                </a:lnTo>
                <a:lnTo>
                  <a:pt x="1227" y="126"/>
                </a:lnTo>
                <a:lnTo>
                  <a:pt x="1227" y="159"/>
                </a:lnTo>
                <a:lnTo>
                  <a:pt x="1237" y="159"/>
                </a:lnTo>
                <a:lnTo>
                  <a:pt x="1237" y="293"/>
                </a:lnTo>
                <a:lnTo>
                  <a:pt x="1248" y="293"/>
                </a:lnTo>
                <a:lnTo>
                  <a:pt x="1248" y="234"/>
                </a:lnTo>
                <a:lnTo>
                  <a:pt x="1335" y="234"/>
                </a:lnTo>
                <a:lnTo>
                  <a:pt x="1335" y="264"/>
                </a:lnTo>
                <a:lnTo>
                  <a:pt x="1348" y="264"/>
                </a:lnTo>
                <a:lnTo>
                  <a:pt x="1348" y="211"/>
                </a:lnTo>
                <a:lnTo>
                  <a:pt x="1377" y="211"/>
                </a:lnTo>
                <a:lnTo>
                  <a:pt x="1377" y="182"/>
                </a:lnTo>
                <a:lnTo>
                  <a:pt x="1408" y="182"/>
                </a:lnTo>
                <a:lnTo>
                  <a:pt x="1408" y="264"/>
                </a:lnTo>
                <a:lnTo>
                  <a:pt x="1422" y="264"/>
                </a:lnTo>
                <a:lnTo>
                  <a:pt x="1422" y="293"/>
                </a:lnTo>
                <a:lnTo>
                  <a:pt x="1433" y="293"/>
                </a:lnTo>
                <a:lnTo>
                  <a:pt x="1433" y="244"/>
                </a:lnTo>
                <a:lnTo>
                  <a:pt x="1443" y="244"/>
                </a:lnTo>
                <a:lnTo>
                  <a:pt x="1443" y="177"/>
                </a:lnTo>
                <a:lnTo>
                  <a:pt x="1459" y="177"/>
                </a:lnTo>
                <a:lnTo>
                  <a:pt x="1459" y="108"/>
                </a:lnTo>
                <a:lnTo>
                  <a:pt x="1465" y="108"/>
                </a:lnTo>
                <a:lnTo>
                  <a:pt x="1465" y="39"/>
                </a:lnTo>
                <a:lnTo>
                  <a:pt x="1492" y="39"/>
                </a:lnTo>
                <a:lnTo>
                  <a:pt x="1495" y="108"/>
                </a:lnTo>
                <a:lnTo>
                  <a:pt x="1492" y="108"/>
                </a:lnTo>
                <a:lnTo>
                  <a:pt x="1492" y="177"/>
                </a:lnTo>
                <a:lnTo>
                  <a:pt x="1531" y="177"/>
                </a:lnTo>
                <a:lnTo>
                  <a:pt x="1531" y="124"/>
                </a:lnTo>
                <a:lnTo>
                  <a:pt x="1540" y="124"/>
                </a:lnTo>
                <a:lnTo>
                  <a:pt x="1540" y="43"/>
                </a:lnTo>
                <a:lnTo>
                  <a:pt x="1616" y="43"/>
                </a:lnTo>
                <a:lnTo>
                  <a:pt x="1616" y="124"/>
                </a:lnTo>
                <a:lnTo>
                  <a:pt x="1618" y="124"/>
                </a:lnTo>
                <a:lnTo>
                  <a:pt x="1618" y="172"/>
                </a:lnTo>
                <a:lnTo>
                  <a:pt x="1624" y="172"/>
                </a:lnTo>
                <a:lnTo>
                  <a:pt x="1624" y="84"/>
                </a:lnTo>
                <a:lnTo>
                  <a:pt x="1639" y="84"/>
                </a:lnTo>
                <a:lnTo>
                  <a:pt x="1639" y="51"/>
                </a:lnTo>
                <a:lnTo>
                  <a:pt x="1645" y="51"/>
                </a:lnTo>
                <a:lnTo>
                  <a:pt x="1645" y="0"/>
                </a:lnTo>
                <a:lnTo>
                  <a:pt x="1695" y="0"/>
                </a:lnTo>
                <a:lnTo>
                  <a:pt x="1695" y="51"/>
                </a:lnTo>
                <a:lnTo>
                  <a:pt x="1700" y="51"/>
                </a:lnTo>
                <a:lnTo>
                  <a:pt x="1700" y="84"/>
                </a:lnTo>
                <a:lnTo>
                  <a:pt x="1716" y="84"/>
                </a:lnTo>
                <a:lnTo>
                  <a:pt x="1716" y="243"/>
                </a:lnTo>
                <a:lnTo>
                  <a:pt x="1726" y="243"/>
                </a:lnTo>
                <a:lnTo>
                  <a:pt x="1726" y="159"/>
                </a:lnTo>
                <a:lnTo>
                  <a:pt x="1735" y="159"/>
                </a:lnTo>
                <a:lnTo>
                  <a:pt x="1735" y="132"/>
                </a:lnTo>
                <a:lnTo>
                  <a:pt x="1743" y="132"/>
                </a:lnTo>
                <a:lnTo>
                  <a:pt x="1743" y="105"/>
                </a:lnTo>
                <a:lnTo>
                  <a:pt x="1759" y="105"/>
                </a:lnTo>
                <a:lnTo>
                  <a:pt x="1759" y="78"/>
                </a:lnTo>
                <a:lnTo>
                  <a:pt x="1782" y="78"/>
                </a:lnTo>
                <a:lnTo>
                  <a:pt x="1782" y="105"/>
                </a:lnTo>
                <a:lnTo>
                  <a:pt x="1799" y="105"/>
                </a:lnTo>
                <a:lnTo>
                  <a:pt x="1799" y="132"/>
                </a:lnTo>
                <a:lnTo>
                  <a:pt x="1806" y="132"/>
                </a:lnTo>
                <a:lnTo>
                  <a:pt x="1806" y="159"/>
                </a:lnTo>
                <a:lnTo>
                  <a:pt x="1813" y="159"/>
                </a:lnTo>
                <a:lnTo>
                  <a:pt x="1813" y="293"/>
                </a:lnTo>
                <a:lnTo>
                  <a:pt x="1823" y="293"/>
                </a:lnTo>
                <a:lnTo>
                  <a:pt x="1823" y="264"/>
                </a:lnTo>
                <a:lnTo>
                  <a:pt x="1836" y="264"/>
                </a:lnTo>
                <a:lnTo>
                  <a:pt x="1836" y="211"/>
                </a:lnTo>
                <a:lnTo>
                  <a:pt x="1896" y="211"/>
                </a:lnTo>
                <a:lnTo>
                  <a:pt x="1896" y="264"/>
                </a:lnTo>
                <a:lnTo>
                  <a:pt x="1909" y="264"/>
                </a:lnTo>
                <a:lnTo>
                  <a:pt x="1909" y="293"/>
                </a:lnTo>
                <a:lnTo>
                  <a:pt x="1921" y="293"/>
                </a:lnTo>
                <a:lnTo>
                  <a:pt x="1921" y="180"/>
                </a:lnTo>
                <a:lnTo>
                  <a:pt x="1921" y="180"/>
                </a:lnTo>
                <a:lnTo>
                  <a:pt x="1921" y="122"/>
                </a:lnTo>
                <a:lnTo>
                  <a:pt x="1989" y="122"/>
                </a:lnTo>
                <a:lnTo>
                  <a:pt x="1989" y="159"/>
                </a:lnTo>
                <a:lnTo>
                  <a:pt x="2008" y="159"/>
                </a:lnTo>
                <a:lnTo>
                  <a:pt x="2008" y="253"/>
                </a:lnTo>
                <a:lnTo>
                  <a:pt x="2019" y="253"/>
                </a:lnTo>
                <a:lnTo>
                  <a:pt x="2019" y="224"/>
                </a:lnTo>
                <a:lnTo>
                  <a:pt x="2019" y="224"/>
                </a:lnTo>
                <a:lnTo>
                  <a:pt x="2019" y="161"/>
                </a:lnTo>
                <a:lnTo>
                  <a:pt x="2038" y="174"/>
                </a:lnTo>
                <a:lnTo>
                  <a:pt x="2038" y="134"/>
                </a:lnTo>
                <a:lnTo>
                  <a:pt x="2086" y="134"/>
                </a:lnTo>
                <a:lnTo>
                  <a:pt x="2086" y="174"/>
                </a:lnTo>
                <a:lnTo>
                  <a:pt x="2106" y="161"/>
                </a:lnTo>
                <a:lnTo>
                  <a:pt x="2106" y="218"/>
                </a:lnTo>
                <a:lnTo>
                  <a:pt x="2116" y="218"/>
                </a:lnTo>
                <a:lnTo>
                  <a:pt x="2116" y="159"/>
                </a:lnTo>
                <a:lnTo>
                  <a:pt x="2127" y="159"/>
                </a:lnTo>
                <a:lnTo>
                  <a:pt x="2127" y="126"/>
                </a:lnTo>
                <a:lnTo>
                  <a:pt x="2140" y="126"/>
                </a:lnTo>
                <a:lnTo>
                  <a:pt x="2140" y="90"/>
                </a:lnTo>
                <a:lnTo>
                  <a:pt x="2182" y="90"/>
                </a:lnTo>
                <a:lnTo>
                  <a:pt x="2182" y="126"/>
                </a:lnTo>
                <a:lnTo>
                  <a:pt x="2193" y="126"/>
                </a:lnTo>
                <a:lnTo>
                  <a:pt x="2193" y="159"/>
                </a:lnTo>
                <a:lnTo>
                  <a:pt x="2203" y="159"/>
                </a:lnTo>
                <a:lnTo>
                  <a:pt x="2203" y="260"/>
                </a:lnTo>
                <a:lnTo>
                  <a:pt x="2214" y="260"/>
                </a:lnTo>
                <a:lnTo>
                  <a:pt x="2214" y="234"/>
                </a:lnTo>
                <a:lnTo>
                  <a:pt x="2236" y="234"/>
                </a:lnTo>
                <a:lnTo>
                  <a:pt x="2236" y="176"/>
                </a:lnTo>
                <a:lnTo>
                  <a:pt x="2255" y="176"/>
                </a:lnTo>
                <a:lnTo>
                  <a:pt x="2255" y="125"/>
                </a:lnTo>
                <a:lnTo>
                  <a:pt x="2263" y="125"/>
                </a:lnTo>
                <a:lnTo>
                  <a:pt x="2263" y="176"/>
                </a:lnTo>
                <a:lnTo>
                  <a:pt x="2281" y="176"/>
                </a:lnTo>
                <a:lnTo>
                  <a:pt x="2281" y="234"/>
                </a:lnTo>
                <a:lnTo>
                  <a:pt x="2301" y="234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4A0A9EA-1D72-4B03-B077-A762734DCADB}"/>
              </a:ext>
            </a:extLst>
          </p:cNvPr>
          <p:cNvGrpSpPr/>
          <p:nvPr userDrawn="1"/>
        </p:nvGrpSpPr>
        <p:grpSpPr>
          <a:xfrm>
            <a:off x="8203269" y="2925966"/>
            <a:ext cx="2361568" cy="2089069"/>
            <a:chOff x="8219218" y="1658816"/>
            <a:chExt cx="3816414" cy="3146214"/>
          </a:xfrm>
        </p:grpSpPr>
        <p:sp>
          <p:nvSpPr>
            <p:cNvPr id="17" name="Rectangle 117">
              <a:extLst>
                <a:ext uri="{FF2B5EF4-FFF2-40B4-BE49-F238E27FC236}">
                  <a16:creationId xmlns:a16="http://schemas.microsoft.com/office/drawing/2014/main" id="{152D6DEB-F313-4840-9689-F5E12007300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1474472" y="2182741"/>
              <a:ext cx="2660" cy="266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18" name="Freeform 118">
              <a:extLst>
                <a:ext uri="{FF2B5EF4-FFF2-40B4-BE49-F238E27FC236}">
                  <a16:creationId xmlns:a16="http://schemas.microsoft.com/office/drawing/2014/main" id="{47EE5AC8-4E33-401B-A686-655AC85D8F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860164" y="2653477"/>
              <a:ext cx="2287188" cy="2029215"/>
            </a:xfrm>
            <a:custGeom>
              <a:avLst/>
              <a:gdLst>
                <a:gd name="T0" fmla="*/ 162 w 590"/>
                <a:gd name="T1" fmla="*/ 526 h 526"/>
                <a:gd name="T2" fmla="*/ 0 w 590"/>
                <a:gd name="T3" fmla="*/ 526 h 526"/>
                <a:gd name="T4" fmla="*/ 0 w 590"/>
                <a:gd name="T5" fmla="*/ 514 h 526"/>
                <a:gd name="T6" fmla="*/ 162 w 590"/>
                <a:gd name="T7" fmla="*/ 514 h 526"/>
                <a:gd name="T8" fmla="*/ 241 w 590"/>
                <a:gd name="T9" fmla="*/ 434 h 526"/>
                <a:gd name="T10" fmla="*/ 241 w 590"/>
                <a:gd name="T11" fmla="*/ 283 h 526"/>
                <a:gd name="T12" fmla="*/ 333 w 590"/>
                <a:gd name="T13" fmla="*/ 192 h 526"/>
                <a:gd name="T14" fmla="*/ 499 w 590"/>
                <a:gd name="T15" fmla="*/ 192 h 526"/>
                <a:gd name="T16" fmla="*/ 578 w 590"/>
                <a:gd name="T17" fmla="*/ 112 h 526"/>
                <a:gd name="T18" fmla="*/ 578 w 590"/>
                <a:gd name="T19" fmla="*/ 0 h 526"/>
                <a:gd name="T20" fmla="*/ 590 w 590"/>
                <a:gd name="T21" fmla="*/ 0 h 526"/>
                <a:gd name="T22" fmla="*/ 590 w 590"/>
                <a:gd name="T23" fmla="*/ 112 h 526"/>
                <a:gd name="T24" fmla="*/ 499 w 590"/>
                <a:gd name="T25" fmla="*/ 204 h 526"/>
                <a:gd name="T26" fmla="*/ 333 w 590"/>
                <a:gd name="T27" fmla="*/ 204 h 526"/>
                <a:gd name="T28" fmla="*/ 253 w 590"/>
                <a:gd name="T29" fmla="*/ 283 h 526"/>
                <a:gd name="T30" fmla="*/ 253 w 590"/>
                <a:gd name="T31" fmla="*/ 434 h 526"/>
                <a:gd name="T32" fmla="*/ 162 w 590"/>
                <a:gd name="T33" fmla="*/ 526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90" h="526">
                  <a:moveTo>
                    <a:pt x="162" y="526"/>
                  </a:moveTo>
                  <a:cubicBezTo>
                    <a:pt x="0" y="526"/>
                    <a:pt x="0" y="526"/>
                    <a:pt x="0" y="526"/>
                  </a:cubicBezTo>
                  <a:cubicBezTo>
                    <a:pt x="0" y="514"/>
                    <a:pt x="0" y="514"/>
                    <a:pt x="0" y="514"/>
                  </a:cubicBezTo>
                  <a:cubicBezTo>
                    <a:pt x="162" y="514"/>
                    <a:pt x="162" y="514"/>
                    <a:pt x="162" y="514"/>
                  </a:cubicBezTo>
                  <a:cubicBezTo>
                    <a:pt x="206" y="514"/>
                    <a:pt x="241" y="478"/>
                    <a:pt x="241" y="434"/>
                  </a:cubicBezTo>
                  <a:cubicBezTo>
                    <a:pt x="241" y="283"/>
                    <a:pt x="241" y="283"/>
                    <a:pt x="241" y="283"/>
                  </a:cubicBezTo>
                  <a:cubicBezTo>
                    <a:pt x="241" y="233"/>
                    <a:pt x="282" y="192"/>
                    <a:pt x="333" y="192"/>
                  </a:cubicBezTo>
                  <a:cubicBezTo>
                    <a:pt x="499" y="192"/>
                    <a:pt x="499" y="192"/>
                    <a:pt x="499" y="192"/>
                  </a:cubicBezTo>
                  <a:cubicBezTo>
                    <a:pt x="542" y="192"/>
                    <a:pt x="578" y="156"/>
                    <a:pt x="578" y="112"/>
                  </a:cubicBezTo>
                  <a:cubicBezTo>
                    <a:pt x="578" y="0"/>
                    <a:pt x="578" y="0"/>
                    <a:pt x="578" y="0"/>
                  </a:cubicBezTo>
                  <a:cubicBezTo>
                    <a:pt x="590" y="0"/>
                    <a:pt x="590" y="0"/>
                    <a:pt x="590" y="0"/>
                  </a:cubicBezTo>
                  <a:cubicBezTo>
                    <a:pt x="590" y="112"/>
                    <a:pt x="590" y="112"/>
                    <a:pt x="590" y="112"/>
                  </a:cubicBezTo>
                  <a:cubicBezTo>
                    <a:pt x="590" y="163"/>
                    <a:pt x="549" y="204"/>
                    <a:pt x="499" y="204"/>
                  </a:cubicBezTo>
                  <a:cubicBezTo>
                    <a:pt x="333" y="204"/>
                    <a:pt x="333" y="204"/>
                    <a:pt x="333" y="204"/>
                  </a:cubicBezTo>
                  <a:cubicBezTo>
                    <a:pt x="289" y="204"/>
                    <a:pt x="253" y="239"/>
                    <a:pt x="253" y="283"/>
                  </a:cubicBezTo>
                  <a:cubicBezTo>
                    <a:pt x="253" y="434"/>
                    <a:pt x="253" y="434"/>
                    <a:pt x="253" y="434"/>
                  </a:cubicBezTo>
                  <a:cubicBezTo>
                    <a:pt x="253" y="485"/>
                    <a:pt x="212" y="526"/>
                    <a:pt x="162" y="52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19" name="Freeform 119">
              <a:extLst>
                <a:ext uri="{FF2B5EF4-FFF2-40B4-BE49-F238E27FC236}">
                  <a16:creationId xmlns:a16="http://schemas.microsoft.com/office/drawing/2014/main" id="{FA277C21-003B-4A3A-8D1B-1FE9E3B81F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13859" y="1658816"/>
              <a:ext cx="1821773" cy="1021256"/>
            </a:xfrm>
            <a:custGeom>
              <a:avLst/>
              <a:gdLst>
                <a:gd name="T0" fmla="*/ 194 w 470"/>
                <a:gd name="T1" fmla="*/ 52 h 265"/>
                <a:gd name="T2" fmla="*/ 283 w 470"/>
                <a:gd name="T3" fmla="*/ 0 h 265"/>
                <a:gd name="T4" fmla="*/ 386 w 470"/>
                <a:gd name="T5" fmla="*/ 101 h 265"/>
                <a:gd name="T6" fmla="*/ 387 w 470"/>
                <a:gd name="T7" fmla="*/ 101 h 265"/>
                <a:gd name="T8" fmla="*/ 470 w 470"/>
                <a:gd name="T9" fmla="*/ 183 h 265"/>
                <a:gd name="T10" fmla="*/ 387 w 470"/>
                <a:gd name="T11" fmla="*/ 265 h 265"/>
                <a:gd name="T12" fmla="*/ 66 w 470"/>
                <a:gd name="T13" fmla="*/ 265 h 265"/>
                <a:gd name="T14" fmla="*/ 0 w 470"/>
                <a:gd name="T15" fmla="*/ 200 h 265"/>
                <a:gd name="T16" fmla="*/ 64 w 470"/>
                <a:gd name="T17" fmla="*/ 134 h 265"/>
                <a:gd name="T18" fmla="*/ 63 w 470"/>
                <a:gd name="T19" fmla="*/ 118 h 265"/>
                <a:gd name="T20" fmla="*/ 145 w 470"/>
                <a:gd name="T21" fmla="*/ 35 h 265"/>
                <a:gd name="T22" fmla="*/ 194 w 470"/>
                <a:gd name="T23" fmla="*/ 52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70" h="265">
                  <a:moveTo>
                    <a:pt x="194" y="52"/>
                  </a:moveTo>
                  <a:cubicBezTo>
                    <a:pt x="212" y="21"/>
                    <a:pt x="245" y="0"/>
                    <a:pt x="283" y="0"/>
                  </a:cubicBezTo>
                  <a:cubicBezTo>
                    <a:pt x="340" y="0"/>
                    <a:pt x="385" y="45"/>
                    <a:pt x="386" y="101"/>
                  </a:cubicBezTo>
                  <a:cubicBezTo>
                    <a:pt x="387" y="101"/>
                    <a:pt x="387" y="101"/>
                    <a:pt x="387" y="101"/>
                  </a:cubicBezTo>
                  <a:cubicBezTo>
                    <a:pt x="433" y="101"/>
                    <a:pt x="470" y="138"/>
                    <a:pt x="470" y="183"/>
                  </a:cubicBezTo>
                  <a:cubicBezTo>
                    <a:pt x="470" y="229"/>
                    <a:pt x="433" y="265"/>
                    <a:pt x="387" y="265"/>
                  </a:cubicBezTo>
                  <a:cubicBezTo>
                    <a:pt x="66" y="265"/>
                    <a:pt x="66" y="265"/>
                    <a:pt x="66" y="265"/>
                  </a:cubicBezTo>
                  <a:cubicBezTo>
                    <a:pt x="30" y="265"/>
                    <a:pt x="0" y="236"/>
                    <a:pt x="0" y="200"/>
                  </a:cubicBezTo>
                  <a:cubicBezTo>
                    <a:pt x="0" y="164"/>
                    <a:pt x="29" y="135"/>
                    <a:pt x="64" y="134"/>
                  </a:cubicBezTo>
                  <a:cubicBezTo>
                    <a:pt x="63" y="129"/>
                    <a:pt x="63" y="123"/>
                    <a:pt x="63" y="118"/>
                  </a:cubicBezTo>
                  <a:cubicBezTo>
                    <a:pt x="63" y="72"/>
                    <a:pt x="99" y="35"/>
                    <a:pt x="145" y="35"/>
                  </a:cubicBezTo>
                  <a:cubicBezTo>
                    <a:pt x="163" y="35"/>
                    <a:pt x="180" y="41"/>
                    <a:pt x="194" y="5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20" name="Freeform 120">
              <a:extLst>
                <a:ext uri="{FF2B5EF4-FFF2-40B4-BE49-F238E27FC236}">
                  <a16:creationId xmlns:a16="http://schemas.microsoft.com/office/drawing/2014/main" id="{30DBB117-27A2-40E1-B084-487DC0D15B7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77688" y="2076360"/>
              <a:ext cx="1757944" cy="603712"/>
            </a:xfrm>
            <a:custGeom>
              <a:avLst/>
              <a:gdLst>
                <a:gd name="T0" fmla="*/ 405 w 454"/>
                <a:gd name="T1" fmla="*/ 0 h 157"/>
                <a:gd name="T2" fmla="*/ 428 w 454"/>
                <a:gd name="T3" fmla="*/ 57 h 157"/>
                <a:gd name="T4" fmla="*/ 346 w 454"/>
                <a:gd name="T5" fmla="*/ 139 h 157"/>
                <a:gd name="T6" fmla="*/ 24 w 454"/>
                <a:gd name="T7" fmla="*/ 139 h 157"/>
                <a:gd name="T8" fmla="*/ 0 w 454"/>
                <a:gd name="T9" fmla="*/ 135 h 157"/>
                <a:gd name="T10" fmla="*/ 50 w 454"/>
                <a:gd name="T11" fmla="*/ 157 h 157"/>
                <a:gd name="T12" fmla="*/ 371 w 454"/>
                <a:gd name="T13" fmla="*/ 157 h 157"/>
                <a:gd name="T14" fmla="*/ 454 w 454"/>
                <a:gd name="T15" fmla="*/ 75 h 157"/>
                <a:gd name="T16" fmla="*/ 405 w 454"/>
                <a:gd name="T17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4" h="157">
                  <a:moveTo>
                    <a:pt x="405" y="0"/>
                  </a:moveTo>
                  <a:cubicBezTo>
                    <a:pt x="420" y="15"/>
                    <a:pt x="428" y="35"/>
                    <a:pt x="428" y="57"/>
                  </a:cubicBezTo>
                  <a:cubicBezTo>
                    <a:pt x="428" y="102"/>
                    <a:pt x="391" y="139"/>
                    <a:pt x="346" y="139"/>
                  </a:cubicBezTo>
                  <a:cubicBezTo>
                    <a:pt x="24" y="139"/>
                    <a:pt x="24" y="139"/>
                    <a:pt x="24" y="139"/>
                  </a:cubicBezTo>
                  <a:cubicBezTo>
                    <a:pt x="16" y="139"/>
                    <a:pt x="8" y="138"/>
                    <a:pt x="0" y="135"/>
                  </a:cubicBezTo>
                  <a:cubicBezTo>
                    <a:pt x="12" y="149"/>
                    <a:pt x="30" y="157"/>
                    <a:pt x="50" y="157"/>
                  </a:cubicBezTo>
                  <a:cubicBezTo>
                    <a:pt x="371" y="157"/>
                    <a:pt x="371" y="157"/>
                    <a:pt x="371" y="157"/>
                  </a:cubicBezTo>
                  <a:cubicBezTo>
                    <a:pt x="417" y="157"/>
                    <a:pt x="454" y="121"/>
                    <a:pt x="454" y="75"/>
                  </a:cubicBezTo>
                  <a:cubicBezTo>
                    <a:pt x="454" y="42"/>
                    <a:pt x="434" y="13"/>
                    <a:pt x="405" y="0"/>
                  </a:cubicBezTo>
                  <a:close/>
                </a:path>
              </a:pathLst>
            </a:cu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21" name="Freeform 121">
              <a:extLst>
                <a:ext uri="{FF2B5EF4-FFF2-40B4-BE49-F238E27FC236}">
                  <a16:creationId xmlns:a16="http://schemas.microsoft.com/office/drawing/2014/main" id="{A979BB99-0B05-4B6E-BF6C-40B84C979F6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219218" y="4560352"/>
              <a:ext cx="119679" cy="196804"/>
            </a:xfrm>
            <a:custGeom>
              <a:avLst/>
              <a:gdLst>
                <a:gd name="T0" fmla="*/ 22 w 31"/>
                <a:gd name="T1" fmla="*/ 0 h 51"/>
                <a:gd name="T2" fmla="*/ 0 w 31"/>
                <a:gd name="T3" fmla="*/ 0 h 51"/>
                <a:gd name="T4" fmla="*/ 0 w 31"/>
                <a:gd name="T5" fmla="*/ 51 h 51"/>
                <a:gd name="T6" fmla="*/ 22 w 31"/>
                <a:gd name="T7" fmla="*/ 51 h 51"/>
                <a:gd name="T8" fmla="*/ 31 w 31"/>
                <a:gd name="T9" fmla="*/ 43 h 51"/>
                <a:gd name="T10" fmla="*/ 31 w 31"/>
                <a:gd name="T11" fmla="*/ 9 h 51"/>
                <a:gd name="T12" fmla="*/ 22 w 31"/>
                <a:gd name="T13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51">
                  <a:moveTo>
                    <a:pt x="2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22" y="51"/>
                    <a:pt x="22" y="51"/>
                    <a:pt x="22" y="51"/>
                  </a:cubicBezTo>
                  <a:cubicBezTo>
                    <a:pt x="27" y="51"/>
                    <a:pt x="31" y="48"/>
                    <a:pt x="31" y="43"/>
                  </a:cubicBezTo>
                  <a:cubicBezTo>
                    <a:pt x="31" y="9"/>
                    <a:pt x="31" y="9"/>
                    <a:pt x="31" y="9"/>
                  </a:cubicBezTo>
                  <a:cubicBezTo>
                    <a:pt x="31" y="4"/>
                    <a:pt x="27" y="0"/>
                    <a:pt x="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22" name="Freeform 122">
              <a:extLst>
                <a:ext uri="{FF2B5EF4-FFF2-40B4-BE49-F238E27FC236}">
                  <a16:creationId xmlns:a16="http://schemas.microsoft.com/office/drawing/2014/main" id="{5CBBC5E3-D11E-4195-A716-BA2A2BB0355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860164" y="4597585"/>
              <a:ext cx="101062" cy="119679"/>
            </a:xfrm>
            <a:custGeom>
              <a:avLst/>
              <a:gdLst>
                <a:gd name="T0" fmla="*/ 11 w 26"/>
                <a:gd name="T1" fmla="*/ 31 h 31"/>
                <a:gd name="T2" fmla="*/ 26 w 26"/>
                <a:gd name="T3" fmla="*/ 16 h 31"/>
                <a:gd name="T4" fmla="*/ 11 w 26"/>
                <a:gd name="T5" fmla="*/ 0 h 31"/>
                <a:gd name="T6" fmla="*/ 0 w 26"/>
                <a:gd name="T7" fmla="*/ 0 h 31"/>
                <a:gd name="T8" fmla="*/ 0 w 26"/>
                <a:gd name="T9" fmla="*/ 31 h 31"/>
                <a:gd name="T10" fmla="*/ 11 w 26"/>
                <a:gd name="T11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" h="31">
                  <a:moveTo>
                    <a:pt x="11" y="31"/>
                  </a:moveTo>
                  <a:cubicBezTo>
                    <a:pt x="19" y="31"/>
                    <a:pt x="26" y="24"/>
                    <a:pt x="26" y="16"/>
                  </a:cubicBezTo>
                  <a:cubicBezTo>
                    <a:pt x="26" y="7"/>
                    <a:pt x="19" y="0"/>
                    <a:pt x="1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0" y="31"/>
                    <a:pt x="0" y="31"/>
                  </a:cubicBezTo>
                  <a:lnTo>
                    <a:pt x="11" y="31"/>
                  </a:ln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23" name="Freeform 123">
              <a:extLst>
                <a:ext uri="{FF2B5EF4-FFF2-40B4-BE49-F238E27FC236}">
                  <a16:creationId xmlns:a16="http://schemas.microsoft.com/office/drawing/2014/main" id="{662702DC-698E-454A-8ED3-DE28379639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267090" y="4509822"/>
              <a:ext cx="598393" cy="295208"/>
            </a:xfrm>
            <a:custGeom>
              <a:avLst/>
              <a:gdLst>
                <a:gd name="T0" fmla="*/ 154 w 154"/>
                <a:gd name="T1" fmla="*/ 23 h 77"/>
                <a:gd name="T2" fmla="*/ 121 w 154"/>
                <a:gd name="T3" fmla="*/ 4 h 77"/>
                <a:gd name="T4" fmla="*/ 105 w 154"/>
                <a:gd name="T5" fmla="*/ 0 h 77"/>
                <a:gd name="T6" fmla="*/ 8 w 154"/>
                <a:gd name="T7" fmla="*/ 0 h 77"/>
                <a:gd name="T8" fmla="*/ 0 w 154"/>
                <a:gd name="T9" fmla="*/ 9 h 77"/>
                <a:gd name="T10" fmla="*/ 0 w 154"/>
                <a:gd name="T11" fmla="*/ 68 h 77"/>
                <a:gd name="T12" fmla="*/ 8 w 154"/>
                <a:gd name="T13" fmla="*/ 77 h 77"/>
                <a:gd name="T14" fmla="*/ 105 w 154"/>
                <a:gd name="T15" fmla="*/ 77 h 77"/>
                <a:gd name="T16" fmla="*/ 121 w 154"/>
                <a:gd name="T17" fmla="*/ 73 h 77"/>
                <a:gd name="T18" fmla="*/ 154 w 154"/>
                <a:gd name="T19" fmla="*/ 54 h 77"/>
                <a:gd name="T20" fmla="*/ 154 w 154"/>
                <a:gd name="T21" fmla="*/ 23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4" h="77">
                  <a:moveTo>
                    <a:pt x="154" y="23"/>
                  </a:moveTo>
                  <a:cubicBezTo>
                    <a:pt x="121" y="4"/>
                    <a:pt x="121" y="4"/>
                    <a:pt x="121" y="4"/>
                  </a:cubicBezTo>
                  <a:cubicBezTo>
                    <a:pt x="117" y="2"/>
                    <a:pt x="110" y="0"/>
                    <a:pt x="105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73"/>
                    <a:pt x="4" y="77"/>
                    <a:pt x="8" y="77"/>
                  </a:cubicBezTo>
                  <a:cubicBezTo>
                    <a:pt x="105" y="77"/>
                    <a:pt x="105" y="77"/>
                    <a:pt x="105" y="77"/>
                  </a:cubicBezTo>
                  <a:cubicBezTo>
                    <a:pt x="110" y="77"/>
                    <a:pt x="117" y="75"/>
                    <a:pt x="121" y="73"/>
                  </a:cubicBezTo>
                  <a:cubicBezTo>
                    <a:pt x="154" y="54"/>
                    <a:pt x="154" y="54"/>
                    <a:pt x="154" y="54"/>
                  </a:cubicBezTo>
                  <a:lnTo>
                    <a:pt x="154" y="23"/>
                  </a:ln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24" name="Freeform 124">
              <a:extLst>
                <a:ext uri="{FF2B5EF4-FFF2-40B4-BE49-F238E27FC236}">
                  <a16:creationId xmlns:a16="http://schemas.microsoft.com/office/drawing/2014/main" id="{2F26795F-DD2F-495C-B65F-D1743C314C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267090" y="4512480"/>
              <a:ext cx="598393" cy="292547"/>
            </a:xfrm>
            <a:custGeom>
              <a:avLst/>
              <a:gdLst>
                <a:gd name="T0" fmla="*/ 5 w 154"/>
                <a:gd name="T1" fmla="*/ 0 h 76"/>
                <a:gd name="T2" fmla="*/ 5 w 154"/>
                <a:gd name="T3" fmla="*/ 59 h 76"/>
                <a:gd name="T4" fmla="*/ 13 w 154"/>
                <a:gd name="T5" fmla="*/ 67 h 76"/>
                <a:gd name="T6" fmla="*/ 110 w 154"/>
                <a:gd name="T7" fmla="*/ 67 h 76"/>
                <a:gd name="T8" fmla="*/ 126 w 154"/>
                <a:gd name="T9" fmla="*/ 64 h 76"/>
                <a:gd name="T10" fmla="*/ 154 w 154"/>
                <a:gd name="T11" fmla="*/ 47 h 76"/>
                <a:gd name="T12" fmla="*/ 154 w 154"/>
                <a:gd name="T13" fmla="*/ 53 h 76"/>
                <a:gd name="T14" fmla="*/ 121 w 154"/>
                <a:gd name="T15" fmla="*/ 72 h 76"/>
                <a:gd name="T16" fmla="*/ 105 w 154"/>
                <a:gd name="T17" fmla="*/ 76 h 76"/>
                <a:gd name="T18" fmla="*/ 8 w 154"/>
                <a:gd name="T19" fmla="*/ 76 h 76"/>
                <a:gd name="T20" fmla="*/ 0 w 154"/>
                <a:gd name="T21" fmla="*/ 67 h 76"/>
                <a:gd name="T22" fmla="*/ 0 w 154"/>
                <a:gd name="T23" fmla="*/ 8 h 76"/>
                <a:gd name="T24" fmla="*/ 5 w 154"/>
                <a:gd name="T2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4" h="76">
                  <a:moveTo>
                    <a:pt x="5" y="0"/>
                  </a:moveTo>
                  <a:cubicBezTo>
                    <a:pt x="5" y="59"/>
                    <a:pt x="5" y="59"/>
                    <a:pt x="5" y="59"/>
                  </a:cubicBezTo>
                  <a:cubicBezTo>
                    <a:pt x="5" y="64"/>
                    <a:pt x="9" y="67"/>
                    <a:pt x="13" y="67"/>
                  </a:cubicBezTo>
                  <a:cubicBezTo>
                    <a:pt x="110" y="67"/>
                    <a:pt x="110" y="67"/>
                    <a:pt x="110" y="67"/>
                  </a:cubicBezTo>
                  <a:cubicBezTo>
                    <a:pt x="115" y="67"/>
                    <a:pt x="122" y="66"/>
                    <a:pt x="126" y="64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53"/>
                    <a:pt x="154" y="53"/>
                    <a:pt x="154" y="53"/>
                  </a:cubicBezTo>
                  <a:cubicBezTo>
                    <a:pt x="121" y="72"/>
                    <a:pt x="121" y="72"/>
                    <a:pt x="121" y="72"/>
                  </a:cubicBezTo>
                  <a:cubicBezTo>
                    <a:pt x="117" y="74"/>
                    <a:pt x="110" y="76"/>
                    <a:pt x="105" y="76"/>
                  </a:cubicBezTo>
                  <a:cubicBezTo>
                    <a:pt x="8" y="76"/>
                    <a:pt x="8" y="76"/>
                    <a:pt x="8" y="76"/>
                  </a:cubicBezTo>
                  <a:cubicBezTo>
                    <a:pt x="4" y="76"/>
                    <a:pt x="0" y="72"/>
                    <a:pt x="0" y="67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5"/>
                    <a:pt x="2" y="2"/>
                    <a:pt x="5" y="0"/>
                  </a:cubicBezTo>
                  <a:close/>
                </a:path>
              </a:pathLst>
            </a:custGeom>
            <a:solidFill>
              <a:srgbClr val="C86E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25" name="Rectangle 125">
              <a:extLst>
                <a:ext uri="{FF2B5EF4-FFF2-40B4-BE49-F238E27FC236}">
                  <a16:creationId xmlns:a16="http://schemas.microsoft.com/office/drawing/2014/main" id="{0AFFE1CB-5B49-4478-9448-59BC06330D8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8219218" y="4706626"/>
              <a:ext cx="47871" cy="50532"/>
            </a:xfrm>
            <a:prstGeom prst="rect">
              <a:avLst/>
            </a:prstGeom>
            <a:solidFill>
              <a:srgbClr val="9696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26" name="Freeform 126">
              <a:extLst>
                <a:ext uri="{FF2B5EF4-FFF2-40B4-BE49-F238E27FC236}">
                  <a16:creationId xmlns:a16="http://schemas.microsoft.com/office/drawing/2014/main" id="{90FEE50E-B757-4A7D-8439-3AD720E575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860164" y="4648117"/>
              <a:ext cx="101062" cy="69148"/>
            </a:xfrm>
            <a:custGeom>
              <a:avLst/>
              <a:gdLst>
                <a:gd name="T0" fmla="*/ 26 w 26"/>
                <a:gd name="T1" fmla="*/ 0 h 18"/>
                <a:gd name="T2" fmla="*/ 26 w 26"/>
                <a:gd name="T3" fmla="*/ 3 h 18"/>
                <a:gd name="T4" fmla="*/ 11 w 26"/>
                <a:gd name="T5" fmla="*/ 18 h 18"/>
                <a:gd name="T6" fmla="*/ 0 w 26"/>
                <a:gd name="T7" fmla="*/ 18 h 18"/>
                <a:gd name="T8" fmla="*/ 0 w 26"/>
                <a:gd name="T9" fmla="*/ 13 h 18"/>
                <a:gd name="T10" fmla="*/ 11 w 26"/>
                <a:gd name="T11" fmla="*/ 13 h 18"/>
                <a:gd name="T12" fmla="*/ 26 w 26"/>
                <a:gd name="T1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18">
                  <a:moveTo>
                    <a:pt x="26" y="0"/>
                  </a:moveTo>
                  <a:cubicBezTo>
                    <a:pt x="26" y="1"/>
                    <a:pt x="26" y="2"/>
                    <a:pt x="26" y="3"/>
                  </a:cubicBezTo>
                  <a:cubicBezTo>
                    <a:pt x="26" y="11"/>
                    <a:pt x="19" y="18"/>
                    <a:pt x="11" y="18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19" y="13"/>
                    <a:pt x="25" y="7"/>
                    <a:pt x="26" y="0"/>
                  </a:cubicBez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3878574"/>
            <a:ext cx="7171337" cy="1792326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grpSp>
        <p:nvGrpSpPr>
          <p:cNvPr id="7" name="Group 6"/>
          <p:cNvGrpSpPr>
            <a:grpSpLocks noChangeAspect="1"/>
          </p:cNvGrpSpPr>
          <p:nvPr userDrawn="1"/>
        </p:nvGrpSpPr>
        <p:grpSpPr bwMode="black">
          <a:xfrm>
            <a:off x="459102" y="470067"/>
            <a:ext cx="1419662" cy="304828"/>
            <a:chOff x="457200" y="1643393"/>
            <a:chExt cx="4492753" cy="96454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black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10" name="Freeform 12"/>
            <p:cNvSpPr>
              <a:spLocks noEditPoints="1"/>
            </p:cNvSpPr>
            <p:nvPr/>
          </p:nvSpPr>
          <p:spPr bwMode="black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</p:grpSp>
    </p:spTree>
    <p:extLst>
      <p:ext uri="{BB962C8B-B14F-4D97-AF65-F5344CB8AC3E}">
        <p14:creationId xmlns:p14="http://schemas.microsoft.com/office/powerpoint/2010/main" val="3580864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3878574"/>
            <a:ext cx="7171337" cy="1792326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grpSp>
        <p:nvGrpSpPr>
          <p:cNvPr id="7" name="Group 6"/>
          <p:cNvGrpSpPr>
            <a:grpSpLocks noChangeAspect="1"/>
          </p:cNvGrpSpPr>
          <p:nvPr userDrawn="1"/>
        </p:nvGrpSpPr>
        <p:grpSpPr bwMode="black">
          <a:xfrm>
            <a:off x="459102" y="470067"/>
            <a:ext cx="1419662" cy="304828"/>
            <a:chOff x="457200" y="1643393"/>
            <a:chExt cx="4492753" cy="96454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black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10" name="Freeform 12"/>
            <p:cNvSpPr>
              <a:spLocks noEditPoints="1"/>
            </p:cNvSpPr>
            <p:nvPr/>
          </p:nvSpPr>
          <p:spPr bwMode="black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</p:grpSp>
    </p:spTree>
    <p:extLst>
      <p:ext uri="{BB962C8B-B14F-4D97-AF65-F5344CB8AC3E}">
        <p14:creationId xmlns:p14="http://schemas.microsoft.com/office/powerpoint/2010/main" val="327381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27273-82A0-4F03-B551-F05C0A270C9F}" type="datetimeFigureOut">
              <a:rPr lang="en-US" smtClean="0"/>
              <a:t>4/24/20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363C5-1D77-4ABE-8C60-573DC6EF2A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040537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45328485"/>
      </p:ext>
    </p:extLst>
  </p:cSld>
  <p:clrMapOvr>
    <a:masterClrMapping/>
  </p:clrMapOvr>
  <p:transition>
    <p:fade/>
  </p:transition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78533664"/>
      </p:ext>
    </p:extLst>
  </p:cSld>
  <p:clrMapOvr>
    <a:masterClrMapping/>
  </p:clrMapOvr>
  <p:transition>
    <p:fade/>
  </p:transition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77532623"/>
      </p:ext>
    </p:extLst>
  </p:cSld>
  <p:clrMapOvr>
    <a:masterClrMapping/>
  </p:clrMapOvr>
  <p:transition>
    <p:fade/>
  </p:transition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20801429"/>
      </p:ext>
    </p:extLst>
  </p:cSld>
  <p:clrMapOvr>
    <a:masterClrMapping/>
  </p:clrMapOvr>
  <p:transition>
    <p:fade/>
  </p:transition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56875805"/>
      </p:ext>
    </p:extLst>
  </p:cSld>
  <p:clrMapOvr>
    <a:masterClrMapping/>
  </p:clrMapOvr>
  <p:transition>
    <p:fade/>
  </p:transition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9860674" cy="724246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535445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058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9469281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417881011"/>
      </p:ext>
    </p:extLst>
  </p:cSld>
  <p:clrMapOvr>
    <a:masterClrMapping/>
  </p:clrMapOvr>
  <p:transition>
    <p:fade/>
  </p:transition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841865064"/>
      </p:ext>
    </p:extLst>
  </p:cSld>
  <p:clrMapOvr>
    <a:masterClrMapping/>
  </p:clrMapOvr>
  <p:transition>
    <p:fade/>
  </p:transition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3012559"/>
            <a:ext cx="5378548" cy="832882"/>
          </a:xfrm>
        </p:spPr>
        <p:txBody>
          <a:bodyPr anchor="ctr">
            <a:spAutoFit/>
          </a:bodyPr>
          <a:lstStyle>
            <a:lvl1pPr>
              <a:defRPr sz="4705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0"/>
            <a:ext cx="6094444" cy="6856100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06972317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917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No t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auto">
          <a:xfrm>
            <a:off x="269239" y="1187621"/>
            <a:ext cx="6274974" cy="2689656"/>
          </a:xfrm>
          <a:prstGeom prst="rect">
            <a:avLst/>
          </a:prstGeom>
          <a:solidFill>
            <a:schemeClr val="bg2">
              <a:alpha val="80000"/>
            </a:schemeClr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10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961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</a:endParaRPr>
          </a:p>
        </p:txBody>
      </p:sp>
      <p:sp>
        <p:nvSpPr>
          <p:cNvPr id="2" name="Rectangle 1"/>
          <p:cNvSpPr/>
          <p:nvPr userDrawn="1"/>
        </p:nvSpPr>
        <p:spPr bwMode="auto">
          <a:xfrm>
            <a:off x="269239" y="2077800"/>
            <a:ext cx="6274974" cy="2696029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239" y="1208198"/>
            <a:ext cx="8368705" cy="1167217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84066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Event name here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9239" y="2110562"/>
            <a:ext cx="8368707" cy="2236058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2353" baseline="0">
                <a:gradFill>
                  <a:gsLst>
                    <a:gs pos="84066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448585" y="6133828"/>
            <a:ext cx="1254995" cy="269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440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686648"/>
            <a:ext cx="4795873" cy="1484704"/>
          </a:xfrm>
        </p:spPr>
        <p:txBody>
          <a:bodyPr wrap="square" anchor="ctr">
            <a:spAutoFit/>
          </a:bodyPr>
          <a:lstStyle>
            <a:lvl1pPr>
              <a:defRPr sz="4705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Square photo layout</a:t>
            </a:r>
          </a:p>
        </p:txBody>
      </p:sp>
      <p:sp>
        <p:nvSpPr>
          <p:cNvPr id="5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334350" y="0"/>
            <a:ext cx="6857650" cy="6856100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34350" y="0"/>
            <a:ext cx="6857650" cy="6858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1012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5566154"/>
      </p:ext>
    </p:extLst>
  </p:cSld>
  <p:clrMapOvr>
    <a:masterClrMapping/>
  </p:clrMapOvr>
  <p:transition>
    <p:fade/>
  </p:transition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34873084"/>
      </p:ext>
    </p:extLst>
  </p:cSld>
  <p:clrMapOvr>
    <a:masterClrMapping/>
  </p:clrMapOvr>
  <p:transition>
    <p:fade/>
  </p:transition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85807801"/>
      </p:ext>
    </p:extLst>
  </p:cSld>
  <p:clrMapOvr>
    <a:masterClrMapping/>
  </p:clrMapOvr>
  <p:transition>
    <p:fade/>
  </p:transition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>
            <a:grpSpLocks noChangeAspect="1"/>
          </p:cNvGrpSpPr>
          <p:nvPr userDrawn="1"/>
        </p:nvGrpSpPr>
        <p:grpSpPr bwMode="black">
          <a:xfrm>
            <a:off x="459102" y="470067"/>
            <a:ext cx="1419662" cy="304828"/>
            <a:chOff x="457200" y="1643393"/>
            <a:chExt cx="4492753" cy="96454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black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7" name="Freeform 12"/>
            <p:cNvSpPr>
              <a:spLocks noEditPoints="1"/>
            </p:cNvSpPr>
            <p:nvPr/>
          </p:nvSpPr>
          <p:spPr bwMode="black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</p:grpSp>
      <p:sp>
        <p:nvSpPr>
          <p:cNvPr id="8" name="Text Box 3"/>
          <p:cNvSpPr txBox="1">
            <a:spLocks noChangeArrowheads="1"/>
          </p:cNvSpPr>
          <p:nvPr userDrawn="1"/>
        </p:nvSpPr>
        <p:spPr bwMode="blackWhite">
          <a:xfrm>
            <a:off x="269240" y="6099190"/>
            <a:ext cx="4482124" cy="46774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79285" rIns="179285" bIns="179285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138750679"/>
      </p:ext>
    </p:extLst>
  </p:cSld>
  <p:clrMapOvr>
    <a:masterClrMapping/>
  </p:clrMapOvr>
  <p:transition>
    <p:fade/>
  </p:transition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917527"/>
      </p:ext>
    </p:extLst>
  </p:cSld>
  <p:clrMapOvr>
    <a:masterClrMapping/>
  </p:clrMapOvr>
  <p:transition>
    <p:fade/>
  </p:transition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, SUBHEAD, BOD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353279" y="1900504"/>
            <a:ext cx="11500338" cy="1514902"/>
          </a:xfrm>
          <a:prstGeom prst="rect">
            <a:avLst/>
          </a:prstGeom>
        </p:spPr>
        <p:txBody>
          <a:bodyPr vert="horz"/>
          <a:lstStyle>
            <a:lvl1pPr marL="280121" indent="-280121">
              <a:lnSpc>
                <a:spcPct val="110000"/>
              </a:lnSpc>
              <a:buClr>
                <a:schemeClr val="tx1"/>
              </a:buClr>
              <a:buFont typeface="Arial"/>
              <a:buChar char="•"/>
              <a:defRPr sz="1372">
                <a:solidFill>
                  <a:schemeClr val="tx1"/>
                </a:solidFill>
              </a:defRPr>
            </a:lvl1pPr>
            <a:lvl2pPr marL="561741" indent="-280121">
              <a:lnSpc>
                <a:spcPct val="110000"/>
              </a:lnSpc>
              <a:buFont typeface="Lucida Grande"/>
              <a:buChar char="-"/>
              <a:defRPr sz="1372">
                <a:solidFill>
                  <a:schemeClr val="tx1"/>
                </a:solidFill>
              </a:defRPr>
            </a:lvl2pPr>
            <a:lvl3pPr marL="868484" indent="-280121">
              <a:lnSpc>
                <a:spcPct val="110000"/>
              </a:lnSpc>
              <a:buFont typeface="Courier New"/>
              <a:buChar char="o"/>
              <a:defRPr sz="1372">
                <a:solidFill>
                  <a:schemeClr val="tx1"/>
                </a:solidFill>
              </a:defRPr>
            </a:lvl3pPr>
            <a:lvl4pPr marL="1150104" indent="-280121">
              <a:lnSpc>
                <a:spcPct val="110000"/>
              </a:lnSpc>
              <a:buFont typeface="Courier New"/>
              <a:buChar char="o"/>
              <a:defRPr sz="1372">
                <a:solidFill>
                  <a:schemeClr val="tx1"/>
                </a:solidFill>
              </a:defRPr>
            </a:lvl4pPr>
            <a:lvl5pPr marL="1105327" indent="0">
              <a:buFont typeface="Wingdings" charset="2"/>
              <a:buNone/>
              <a:defRPr sz="1372">
                <a:solidFill>
                  <a:schemeClr val="tx1"/>
                </a:solidFill>
              </a:defRPr>
            </a:lvl5pPr>
          </a:lstStyle>
          <a:p>
            <a:pPr lvl="0"/>
            <a:r>
              <a:rPr lang="en-CA"/>
              <a:t>First level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  <a:endParaRPr lang="en-US"/>
          </a:p>
          <a:p>
            <a:pPr lvl="3"/>
            <a:endParaRPr lang="en-US"/>
          </a:p>
          <a:p>
            <a:pPr lvl="3"/>
            <a:endParaRPr lang="en-CA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45825" y="784483"/>
            <a:ext cx="5373880" cy="48340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157"/>
            </a:lvl1pPr>
          </a:lstStyle>
          <a:p>
            <a:pPr lvl="0"/>
            <a:r>
              <a:rPr lang="en-CA"/>
              <a:t>Click to edit Master text styles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45825" y="257796"/>
            <a:ext cx="12192000" cy="543008"/>
          </a:xfrm>
          <a:prstGeom prst="rect">
            <a:avLst/>
          </a:prstGeom>
        </p:spPr>
        <p:txBody>
          <a:bodyPr lIns="0">
            <a:normAutofit/>
          </a:bodyPr>
          <a:lstStyle>
            <a:lvl1pPr>
              <a:defRPr sz="3137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55839582"/>
      </p:ext>
    </p:extLst>
  </p:cSld>
  <p:clrMapOvr>
    <a:masterClrMapping/>
  </p:clrMapOvr>
  <p:transition>
    <p:fade/>
  </p:transition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6176" y="1122363"/>
            <a:ext cx="11034445" cy="2387600"/>
          </a:xfrm>
        </p:spPr>
        <p:txBody>
          <a:bodyPr anchor="b"/>
          <a:lstStyle>
            <a:lvl1pPr algn="l">
              <a:defRPr sz="5998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6176" y="3602038"/>
            <a:ext cx="11034445" cy="1655762"/>
          </a:xfrm>
        </p:spPr>
        <p:txBody>
          <a:bodyPr>
            <a:normAutofit/>
          </a:bodyPr>
          <a:lstStyle>
            <a:lvl1pPr marL="0" indent="0" algn="l">
              <a:buNone/>
              <a:defRPr sz="3600"/>
            </a:lvl1pPr>
            <a:lvl2pPr marL="457112" indent="0" algn="ctr">
              <a:buNone/>
              <a:defRPr sz="2000"/>
            </a:lvl2pPr>
            <a:lvl3pPr marL="914225" indent="0" algn="ctr">
              <a:buNone/>
              <a:defRPr sz="1800"/>
            </a:lvl3pPr>
            <a:lvl4pPr marL="1371337" indent="0" algn="ctr">
              <a:buNone/>
              <a:defRPr sz="1600"/>
            </a:lvl4pPr>
            <a:lvl5pPr marL="1828449" indent="0" algn="ctr">
              <a:buNone/>
              <a:defRPr sz="1600"/>
            </a:lvl5pPr>
            <a:lvl6pPr marL="2285561" indent="0" algn="ctr">
              <a:buNone/>
              <a:defRPr sz="1600"/>
            </a:lvl6pPr>
            <a:lvl7pPr marL="2742674" indent="0" algn="ctr">
              <a:buNone/>
              <a:defRPr sz="1600"/>
            </a:lvl7pPr>
            <a:lvl8pPr marL="3199785" indent="0" algn="ctr">
              <a:buNone/>
              <a:defRPr sz="1600"/>
            </a:lvl8pPr>
            <a:lvl9pPr marL="3656897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583282206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04953" y="298255"/>
            <a:ext cx="4322760" cy="6275864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 bwMode="auto">
          <a:xfrm>
            <a:off x="269302" y="1187644"/>
            <a:ext cx="9860610" cy="268963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7170265" cy="3407696"/>
          </a:xfrm>
          <a:noFill/>
        </p:spPr>
        <p:txBody>
          <a:bodyPr tIns="91440" bIns="91440" anchor="t" anchorCtr="0"/>
          <a:lstStyle>
            <a:lvl1pPr>
              <a:defRPr sz="7058" spc="-98" baseline="0">
                <a:gradFill>
                  <a:gsLst>
                    <a:gs pos="75912">
                      <a:schemeClr val="tx1"/>
                    </a:gs>
                    <a:gs pos="34307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4594052"/>
            <a:ext cx="7171399" cy="1793881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75912">
                      <a:schemeClr val="tx1"/>
                    </a:gs>
                    <a:gs pos="34307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926310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796217"/>
          </a:xfrm>
          <a:noFill/>
        </p:spPr>
        <p:txBody>
          <a:bodyPr tIns="91440" bIns="91440" anchor="t" anchorCtr="0"/>
          <a:lstStyle>
            <a:lvl1pPr>
              <a:defRPr sz="8627" spc="-98" baseline="0">
                <a:gradFill>
                  <a:gsLst>
                    <a:gs pos="75912">
                      <a:schemeClr val="tx1"/>
                    </a:gs>
                    <a:gs pos="34307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099667126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577175433"/>
      </p:ext>
    </p:extLst>
  </p:cSld>
  <p:clrMapOvr>
    <a:masterClrMapping/>
  </p:clrMapOvr>
  <p:transition>
    <p:fade/>
  </p:transition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0" y="1189176"/>
            <a:ext cx="11655840" cy="2018835"/>
          </a:xfrm>
        </p:spPr>
        <p:txBody>
          <a:bodyPr/>
          <a:lstStyle>
            <a:lvl1pPr marL="0" indent="0">
              <a:buNone/>
              <a:defRPr/>
            </a:lvl1pPr>
            <a:lvl2pPr marL="28012" indent="0">
              <a:buNone/>
              <a:defRPr sz="1961"/>
            </a:lvl2pPr>
            <a:lvl3pPr marL="219428" indent="0">
              <a:buNone/>
              <a:defRPr sz="1961"/>
            </a:lvl3pPr>
            <a:lvl4pPr marL="466868" indent="0">
              <a:buNone/>
              <a:defRPr sz="1765"/>
            </a:lvl4pPr>
            <a:lvl5pPr marL="725201" indent="0">
              <a:buNone/>
              <a:defRPr sz="1765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04470041"/>
      </p:ext>
    </p:extLst>
  </p:cSld>
  <p:clrMapOvr>
    <a:masterClrMapping/>
  </p:clrMapOvr>
  <p:transition>
    <p:fade/>
  </p:transition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184808"/>
          </a:xfrm>
        </p:spPr>
        <p:txBody>
          <a:bodyPr>
            <a:spAutoFit/>
          </a:bodyPr>
          <a:lstStyle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78603466"/>
      </p:ext>
    </p:extLst>
  </p:cSld>
  <p:clrMapOvr>
    <a:masterClrMapping/>
  </p:clrMapOvr>
  <p:transition>
    <p:fade/>
  </p:transition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48978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48978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0485378"/>
      </p:ext>
    </p:extLst>
  </p:cSld>
  <p:clrMapOvr>
    <a:masterClrMapping/>
  </p:clrMapOvr>
  <p:transition>
    <p:fade/>
  </p:transition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88402546"/>
      </p:ext>
    </p:extLst>
  </p:cSld>
  <p:clrMapOvr>
    <a:masterClrMapping/>
  </p:clrMapOvr>
  <p:transition>
    <p:fade/>
  </p:transition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6176" y="1974980"/>
            <a:ext cx="8871457" cy="2387600"/>
          </a:xfrm>
        </p:spPr>
        <p:txBody>
          <a:bodyPr anchor="ctr">
            <a:noAutofit/>
          </a:bodyPr>
          <a:lstStyle>
            <a:lvl1pPr algn="l">
              <a:defRPr sz="9598"/>
            </a:lvl1pPr>
          </a:lstStyle>
          <a:p>
            <a:r>
              <a:rPr lang="en-US"/>
              <a:t>Title of the talk goes here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06176" y="5115698"/>
            <a:ext cx="8871457" cy="1297459"/>
          </a:xfrm>
        </p:spPr>
        <p:txBody>
          <a:bodyPr>
            <a:noAutofit/>
          </a:bodyPr>
          <a:lstStyle>
            <a:lvl1pPr marL="0" indent="0" algn="l">
              <a:buNone/>
              <a:defRPr sz="2000">
                <a:solidFill>
                  <a:srgbClr val="00B0F0"/>
                </a:solidFill>
              </a:defRPr>
            </a:lvl1pPr>
            <a:lvl2pPr marL="457112" indent="0" algn="ctr">
              <a:buNone/>
              <a:defRPr sz="2000"/>
            </a:lvl2pPr>
            <a:lvl3pPr marL="914225" indent="0" algn="ctr">
              <a:buNone/>
              <a:defRPr sz="1800"/>
            </a:lvl3pPr>
            <a:lvl4pPr marL="1371337" indent="0" algn="ctr">
              <a:buNone/>
              <a:defRPr sz="1600"/>
            </a:lvl4pPr>
            <a:lvl5pPr marL="1828449" indent="0" algn="ctr">
              <a:buNone/>
              <a:defRPr sz="1600"/>
            </a:lvl5pPr>
            <a:lvl6pPr marL="2285561" indent="0" algn="ctr">
              <a:buNone/>
              <a:defRPr sz="1600"/>
            </a:lvl6pPr>
            <a:lvl7pPr marL="2742674" indent="0" algn="ctr">
              <a:buNone/>
              <a:defRPr sz="1600"/>
            </a:lvl7pPr>
            <a:lvl8pPr marL="3199785" indent="0" algn="ctr">
              <a:buNone/>
              <a:defRPr sz="1600"/>
            </a:lvl8pPr>
            <a:lvl9pPr marL="3656897" indent="0" algn="ctr">
              <a:buNone/>
              <a:defRPr sz="1600"/>
            </a:lvl9pPr>
          </a:lstStyle>
          <a:p>
            <a:r>
              <a:rPr lang="en-US"/>
              <a:t>Presenter Name</a:t>
            </a:r>
          </a:p>
          <a:p>
            <a:r>
              <a:rPr lang="en-US"/>
              <a:t>Presenter Title</a:t>
            </a:r>
          </a:p>
          <a:p>
            <a:r>
              <a:rPr lang="en-US"/>
              <a:t>04/02/2014</a:t>
            </a:r>
          </a:p>
        </p:txBody>
      </p:sp>
    </p:spTree>
    <p:extLst>
      <p:ext uri="{BB962C8B-B14F-4D97-AF65-F5344CB8AC3E}">
        <p14:creationId xmlns:p14="http://schemas.microsoft.com/office/powerpoint/2010/main" val="565156635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77582" y="1635896"/>
            <a:ext cx="2689274" cy="4931036"/>
          </a:xfrm>
        </p:spPr>
        <p:txBody>
          <a:bodyPr>
            <a:noAutofit/>
          </a:bodyPr>
          <a:lstStyle>
            <a:lvl1pPr marL="336145" indent="-336145">
              <a:buNone/>
              <a:defRPr kumimoji="0" lang="en-US" sz="2353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100000">
                      <a:srgbClr val="000000">
                        <a:lumMod val="75000"/>
                        <a:lumOff val="25000"/>
                      </a:srgbClr>
                    </a:gs>
                    <a:gs pos="0">
                      <a:srgbClr val="000000">
                        <a:lumMod val="75000"/>
                        <a:lumOff val="2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89615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/>
              <a:t>Click to edit</a:t>
            </a:r>
            <a:br>
              <a:rPr lang="en-US"/>
            </a:br>
            <a:r>
              <a:rPr lang="en-US"/>
              <a:t>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039631"/>
      </p:ext>
    </p:extLst>
  </p:cSld>
  <p:clrMapOvr>
    <a:masterClrMapping/>
  </p:clrMapOvr>
  <p:transition>
    <p:fade/>
  </p:transition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62781815"/>
      </p:ext>
    </p:extLst>
  </p:cSld>
  <p:clrMapOvr>
    <a:masterClrMapping/>
  </p:clrMapOvr>
  <p:transition>
    <p:fade/>
  </p:transition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85863750"/>
      </p:ext>
    </p:extLst>
  </p:cSld>
  <p:clrMapOvr>
    <a:masterClrMapping/>
  </p:clrMapOvr>
  <p:transition>
    <p:fade/>
  </p:transition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5"/>
            <a:ext cx="5378548" cy="194668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gradFill>
                  <a:gsLst>
                    <a:gs pos="12389">
                      <a:schemeClr val="tx2"/>
                    </a:gs>
                    <a:gs pos="31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91" indent="0">
              <a:buNone/>
              <a:tabLst/>
              <a:defRPr sz="1961"/>
            </a:lvl3pPr>
            <a:lvl4pPr marL="451269" indent="0">
              <a:buNone/>
              <a:defRPr/>
            </a:lvl4pPr>
            <a:lvl5pPr marL="672236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189175"/>
            <a:ext cx="5378548" cy="194668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gradFill>
                  <a:gsLst>
                    <a:gs pos="12389">
                      <a:schemeClr val="tx2"/>
                    </a:gs>
                    <a:gs pos="31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91" indent="0">
              <a:buNone/>
              <a:tabLst/>
              <a:defRPr sz="1961"/>
            </a:lvl3pPr>
            <a:lvl4pPr marL="451269" indent="0">
              <a:buNone/>
              <a:defRPr/>
            </a:lvl4pPr>
            <a:lvl5pPr marL="672236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4145188"/>
      </p:ext>
    </p:extLst>
  </p:cSld>
  <p:clrMapOvr>
    <a:masterClrMapping/>
  </p:clrMapOvr>
  <p:transition>
    <p:fade/>
  </p:transition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8"/>
            <a:ext cx="11653523" cy="2187971"/>
          </a:xfrm>
        </p:spPr>
        <p:txBody>
          <a:bodyPr>
            <a:spAutoFit/>
          </a:bodyPr>
          <a:lstStyle>
            <a:lvl1pPr>
              <a:buClr>
                <a:schemeClr val="tx2"/>
              </a:buClr>
              <a:defRPr sz="3921">
                <a:gradFill>
                  <a:gsLst>
                    <a:gs pos="7080">
                      <a:schemeClr val="tx2"/>
                    </a:gs>
                    <a:gs pos="36283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91971663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171616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3924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86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450205" y="3083652"/>
            <a:ext cx="3227129" cy="692059"/>
          </a:xfrm>
          <a:prstGeom prst="rect">
            <a:avLst/>
          </a:prstGeom>
        </p:spPr>
      </p:pic>
      <p:pic>
        <p:nvPicPr>
          <p:cNvPr id="3" name="Picture 2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36209" y="2394244"/>
            <a:ext cx="4605934" cy="2064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9993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121606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20354">
                      <a:schemeClr val="tx2"/>
                    </a:gs>
                    <a:gs pos="40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79" indent="0">
              <a:buNone/>
              <a:defRPr/>
            </a:lvl3pPr>
            <a:lvl4pPr marL="448157" indent="0">
              <a:buNone/>
              <a:defRPr/>
            </a:lvl4pPr>
            <a:lvl5pPr marL="672236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87080375"/>
      </p:ext>
    </p:extLst>
  </p:cSld>
  <p:clrMapOvr>
    <a:masterClrMapping/>
  </p:clrMapOvr>
  <p:transition>
    <p:fade/>
  </p:transition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2-color bullete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184808"/>
          </a:xfrm>
        </p:spPr>
        <p:txBody>
          <a:bodyPr>
            <a:spAutoFit/>
          </a:bodyPr>
          <a:lstStyle>
            <a:lvl1pPr>
              <a:buClr>
                <a:schemeClr val="tx2"/>
              </a:buClr>
              <a:defRPr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29316897"/>
      </p:ext>
    </p:extLst>
  </p:cSld>
  <p:clrMapOvr>
    <a:masterClrMapping/>
  </p:clrMapOvr>
  <p:transition>
    <p:fade/>
  </p:transition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9" y="228600"/>
            <a:ext cx="11151917" cy="609398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19249" y="1447800"/>
            <a:ext cx="11151917" cy="21848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67553909"/>
      </p:ext>
    </p:extLst>
  </p:cSld>
  <p:clrMapOvr>
    <a:masterClrMapping/>
  </p:clrMapOvr>
  <p:transition>
    <p:fade/>
  </p:transition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27310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27310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1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50B57460-EC8C-496E-B825-E030E5EAD088}" type="datetimeFigureOut">
              <a:rPr lang="en-US" smtClean="0">
                <a:solidFill>
                  <a:srgbClr val="FFFFFF"/>
                </a:solidFill>
              </a:rPr>
              <a:pPr/>
              <a:t>4/24/20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C7CA368E-06D4-4D16-ACE0-0F724B54AFDF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6535958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2126D9F-6948-4C13-80AA-BCE8907DA7B9}"/>
              </a:ext>
            </a:extLst>
          </p:cNvPr>
          <p:cNvSpPr txBox="1">
            <a:spLocks/>
          </p:cNvSpPr>
          <p:nvPr userDrawn="1"/>
        </p:nvSpPr>
        <p:spPr>
          <a:xfrm>
            <a:off x="588263" y="1871544"/>
            <a:ext cx="4167887" cy="1661993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Digital Transformation Academy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60A6FFF-25F2-41E2-8FA0-29D4571CCACB}"/>
              </a:ext>
            </a:extLst>
          </p:cNvPr>
          <p:cNvSpPr/>
          <p:nvPr userDrawn="1"/>
        </p:nvSpPr>
        <p:spPr bwMode="auto">
          <a:xfrm>
            <a:off x="584200" y="3962399"/>
            <a:ext cx="4171950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0" lvl="0" indent="0" defTabSz="93274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cs typeface="Segoe UI" panose="020B0502040204020203" pitchFamily="34" charset="0"/>
              </a:rPr>
              <a:t>Las Vegas, Nevada</a:t>
            </a:r>
          </a:p>
          <a:p>
            <a:pPr marR="0" lvl="0" indent="0" defTabSz="93274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cs typeface="Segoe UI" panose="020B0502040204020203" pitchFamily="34" charset="0"/>
              </a:rPr>
              <a:t>September 12–14, 2018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DAB964-EC7A-4C2E-AAA9-D592E2BB03D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4655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-i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2126D9F-6948-4C13-80AA-BCE8907DA7B9}"/>
              </a:ext>
            </a:extLst>
          </p:cNvPr>
          <p:cNvSpPr txBox="1">
            <a:spLocks/>
          </p:cNvSpPr>
          <p:nvPr userDrawn="1"/>
        </p:nvSpPr>
        <p:spPr>
          <a:xfrm>
            <a:off x="588263" y="1871544"/>
            <a:ext cx="4167887" cy="1661993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Digital Transformation Academy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60A6FFF-25F2-41E2-8FA0-29D4571CCACB}"/>
              </a:ext>
            </a:extLst>
          </p:cNvPr>
          <p:cNvSpPr/>
          <p:nvPr userDrawn="1"/>
        </p:nvSpPr>
        <p:spPr bwMode="auto">
          <a:xfrm>
            <a:off x="584200" y="3962399"/>
            <a:ext cx="4171950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0" lvl="0" indent="0" defTabSz="93274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cs typeface="Segoe UI" panose="020B0502040204020203" pitchFamily="34" charset="0"/>
              </a:rPr>
              <a:t>Las Vegas, Nevada</a:t>
            </a:r>
          </a:p>
          <a:p>
            <a:pPr marR="0" lvl="0" indent="0" defTabSz="93274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cs typeface="Segoe UI" panose="020B0502040204020203" pitchFamily="34" charset="0"/>
              </a:rPr>
              <a:t>September 12–14, 2018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AA5E8D-9CD3-49CC-93B1-2DC02EA8D0F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1910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0FD32619-3819-428A-8565-629596C9141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35047469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1612749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  <a:lvl2pPr marL="228600" indent="0">
              <a:buNone/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2pPr>
            <a:lvl3pPr marL="457200" indent="0">
              <a:buNone/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3pPr>
            <a:lvl4pPr marL="685800" indent="0">
              <a:buNone/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4pPr>
            <a:lvl5pPr marL="914400" indent="0">
              <a:buNone/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3675232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ulleted tex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2406042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1225045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48213" y="470067"/>
            <a:ext cx="1421436" cy="30061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33984" y="484298"/>
            <a:ext cx="6995026" cy="130000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288">
          <p15:clr>
            <a:srgbClr val="C35EA4"/>
          </p15:clr>
        </p15:guide>
        <p15:guide id="2" pos="7546">
          <p15:clr>
            <a:srgbClr val="C35EA4"/>
          </p15:clr>
        </p15:guide>
        <p15:guide id="3" orient="horz" pos="302">
          <p15:clr>
            <a:srgbClr val="C35EA4"/>
          </p15:clr>
        </p15:guide>
        <p15:guide id="4" orient="horz" pos="4104">
          <p15:clr>
            <a:srgbClr val="C35EA4"/>
          </p15:clr>
        </p15:guide>
      </p15:sldGuideLst>
    </p:ext>
  </p:extLst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2976197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4179944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2888453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2075148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025650"/>
            <a:ext cx="4161981" cy="1107996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Title format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1"/>
            <a:ext cx="4162425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6178F5D2-7CA2-4202-8FD2-95D8F7A2E98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59878346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025" y="2875002"/>
            <a:ext cx="4161981" cy="1107996"/>
          </a:xfrm>
        </p:spPr>
        <p:txBody>
          <a:bodyPr wrap="square" rIns="0" anchor="ctr" anchorCtr="0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Square photo layout with Title  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3956AAB8-C2DF-40F3-A72B-0FA6F47702E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31034850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4160520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Square photo layout </a:t>
            </a:r>
            <a:br>
              <a:rPr lang="en-US"/>
            </a:br>
            <a:r>
              <a:rPr lang="en-US"/>
              <a:t>with smaller text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18102CFD-D7DD-461F-B675-FAE01404E55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79816284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9824013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19366456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0765915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ANIMA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5"/>
          <p:cNvSpPr>
            <a:spLocks noChangeArrowheads="1"/>
          </p:cNvSpPr>
          <p:nvPr userDrawn="1"/>
        </p:nvSpPr>
        <p:spPr bwMode="auto">
          <a:xfrm>
            <a:off x="3113" y="4309988"/>
            <a:ext cx="12188887" cy="2551127"/>
          </a:xfrm>
          <a:prstGeom prst="rect">
            <a:avLst/>
          </a:prstGeom>
          <a:solidFill>
            <a:srgbClr val="4DA0E2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914367"/>
            <a:endParaRPr lang="en-US" sz="1765">
              <a:solidFill>
                <a:srgbClr val="FFFFFF"/>
              </a:solidFill>
            </a:endParaRPr>
          </a:p>
        </p:txBody>
      </p:sp>
      <p:sp>
        <p:nvSpPr>
          <p:cNvPr id="10" name="Rectangle 7"/>
          <p:cNvSpPr>
            <a:spLocks noChangeArrowheads="1"/>
          </p:cNvSpPr>
          <p:nvPr userDrawn="1"/>
        </p:nvSpPr>
        <p:spPr bwMode="auto">
          <a:xfrm>
            <a:off x="1" y="5729528"/>
            <a:ext cx="12188888" cy="1131586"/>
          </a:xfrm>
          <a:prstGeom prst="rect">
            <a:avLst/>
          </a:prstGeom>
          <a:solidFill>
            <a:srgbClr val="00188F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914367"/>
            <a:endParaRPr lang="en-US" sz="1765">
              <a:solidFill>
                <a:srgbClr val="FFFFFF"/>
              </a:solidFill>
            </a:endParaRPr>
          </a:p>
        </p:txBody>
      </p:sp>
      <p:sp>
        <p:nvSpPr>
          <p:cNvPr id="11" name="Rectangle 8"/>
          <p:cNvSpPr>
            <a:spLocks noChangeArrowheads="1"/>
          </p:cNvSpPr>
          <p:nvPr userDrawn="1"/>
        </p:nvSpPr>
        <p:spPr bwMode="auto">
          <a:xfrm>
            <a:off x="3113" y="3343392"/>
            <a:ext cx="12185777" cy="277059"/>
          </a:xfrm>
          <a:prstGeom prst="rect">
            <a:avLst/>
          </a:prstGeom>
          <a:solidFill>
            <a:srgbClr val="25B9E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914367"/>
            <a:endParaRPr lang="en-US" sz="1765">
              <a:solidFill>
                <a:srgbClr val="FFFFFF"/>
              </a:solidFill>
            </a:endParaRPr>
          </a:p>
        </p:txBody>
      </p:sp>
      <p:sp>
        <p:nvSpPr>
          <p:cNvPr id="13" name="Rectangle 12"/>
          <p:cNvSpPr/>
          <p:nvPr userDrawn="1"/>
        </p:nvSpPr>
        <p:spPr bwMode="white">
          <a:xfrm>
            <a:off x="0" y="-312"/>
            <a:ext cx="12191377" cy="6858623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3481915"/>
            <a:ext cx="6273418" cy="1794661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3" y="1680485"/>
            <a:ext cx="9860610" cy="1801436"/>
          </a:xfrm>
          <a:noFill/>
        </p:spPr>
        <p:txBody>
          <a:bodyPr lIns="146304" tIns="91440" rIns="146304" bIns="91440" anchor="t" anchorCtr="0"/>
          <a:lstStyle>
            <a:lvl1pPr>
              <a:defRPr sz="5882" spc="-98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8" name="Rectangle 6"/>
          <p:cNvSpPr>
            <a:spLocks noChangeArrowheads="1"/>
          </p:cNvSpPr>
          <p:nvPr userDrawn="1"/>
        </p:nvSpPr>
        <p:spPr bwMode="auto">
          <a:xfrm>
            <a:off x="3113" y="4309988"/>
            <a:ext cx="12188887" cy="25511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914367"/>
            <a:endParaRPr lang="en-US" sz="1765">
              <a:solidFill>
                <a:srgbClr val="FFFFFF"/>
              </a:solidFill>
            </a:endParaRPr>
          </a:p>
        </p:txBody>
      </p:sp>
      <p:sp>
        <p:nvSpPr>
          <p:cNvPr id="14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FFFFFF">
                        <a:alpha val="50000"/>
                      </a:srgbClr>
                    </a:gs>
                    <a:gs pos="86000">
                      <a:srgbClr val="FFFFFF">
                        <a:alpha val="50000"/>
                      </a:srgbClr>
                    </a:gs>
                  </a:gsLst>
                  <a:lin ang="5400000" scaled="0"/>
                </a:gradFill>
              </a:rPr>
              <a:t>MICROSOFT CONFIDENTIAL – INTERNAL ONLY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8315005" y="288560"/>
            <a:ext cx="3585699" cy="452654"/>
          </a:xfrm>
        </p:spPr>
        <p:txBody>
          <a:bodyPr/>
          <a:lstStyle>
            <a:lvl1pPr marL="0" indent="0" algn="r">
              <a:buNone/>
              <a:defRPr sz="1961">
                <a:latin typeface="+mn-lt"/>
              </a:defRPr>
            </a:lvl1pPr>
            <a:lvl2pPr marL="336145" indent="0">
              <a:buNone/>
              <a:defRPr sz="1961"/>
            </a:lvl2pPr>
            <a:lvl3pPr marL="560241" indent="0">
              <a:buNone/>
              <a:defRPr sz="1961"/>
            </a:lvl3pPr>
            <a:lvl4pPr marL="784338" indent="0">
              <a:buNone/>
              <a:defRPr sz="1961"/>
            </a:lvl4pPr>
            <a:lvl5pPr marL="1008435" indent="0">
              <a:buNone/>
              <a:defRPr sz="1961"/>
            </a:lvl5pPr>
          </a:lstStyle>
          <a:p>
            <a:pPr lvl="0"/>
            <a:r>
              <a:rPr lang="en-US"/>
              <a:t>Session Code</a:t>
            </a:r>
          </a:p>
        </p:txBody>
      </p:sp>
      <p:sp>
        <p:nvSpPr>
          <p:cNvPr id="15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269303" y="5908814"/>
            <a:ext cx="3585699" cy="452654"/>
          </a:xfrm>
        </p:spPr>
        <p:txBody>
          <a:bodyPr/>
          <a:lstStyle>
            <a:lvl1pPr marL="0" indent="0" algn="l">
              <a:buNone/>
              <a:defRPr sz="1961">
                <a:latin typeface="+mn-lt"/>
              </a:defRPr>
            </a:lvl1pPr>
            <a:lvl2pPr marL="336145" indent="0">
              <a:buNone/>
              <a:defRPr sz="1961"/>
            </a:lvl2pPr>
            <a:lvl3pPr marL="560241" indent="0">
              <a:buNone/>
              <a:defRPr sz="1961"/>
            </a:lvl3pPr>
            <a:lvl4pPr marL="784338" indent="0">
              <a:buNone/>
              <a:defRPr sz="1961"/>
            </a:lvl4pPr>
            <a:lvl5pPr marL="1008435" indent="0">
              <a:buNone/>
              <a:defRPr sz="1961"/>
            </a:lvl5pPr>
          </a:lstStyle>
          <a:p>
            <a:pPr lvl="0"/>
            <a:r>
              <a:rPr lang="en-US"/>
              <a:t>Yammer hashtag</a:t>
            </a: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48213" y="470067"/>
            <a:ext cx="1421436" cy="300619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24000" decel="76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25011E-6 L 1.00728 3.25011E-6 " pathEditMode="relative" rAng="0" ptsTypes="AA">
                                      <p:cBhvr>
                                        <p:cTn id="6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57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24000" decel="76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0 3.25011E-6 L 1.00728 3.25011E-6 " pathEditMode="relative" rAng="0" ptsTypes="AA">
                                      <p:cBhvr>
                                        <p:cTn id="8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57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3" presetClass="path" presetSubtype="0" accel="24000" decel="7600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animMotion origin="layout" path="M 0 3.25011E-6 L 1.00728 3.25011E-6 " pathEditMode="relative" rAng="0" ptsTypes="AA">
                                      <p:cBhvr>
                                        <p:cTn id="10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57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9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3" presetClass="path" presetSubtype="0" de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01455 4.96142E-6 L -4.34261E-6 4.96142E-6 " pathEditMode="relative" rAng="0" ptsTypes="AA">
                                      <p:cBhvr>
                                        <p:cTn id="17" dur="9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6" presetClass="emph" presetSubtype="0" accel="100000" autoRev="1" fill="hold" grpId="2" nodeType="withEffect">
                                  <p:stCondLst>
                                    <p:cond delay="5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9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3" presetClass="path" presetSubtype="0" decel="10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0.01455 2.42851E-6 L -3.02783E-6 2.42851E-6 " pathEditMode="relative" rAng="0" ptsTypes="AA">
                                      <p:cBhvr>
                                        <p:cTn id="24" dur="9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6" presetClass="emph" presetSubtype="0" accel="100000" autoRev="1" fill="hold" grpId="2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9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63" presetClass="path" presetSubtype="0" decel="100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31" dur="9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6" presetClass="emph" presetSubtype="0" accel="100000" autoRev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9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63" presetClass="path" presetSubtype="0" decel="10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38" dur="9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6" presetClass="emph" presetSubtype="0" accel="100000" autoRev="1" fill="hold" grpId="2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40" dur="500" fill="hold"/>
                                        <p:tgtEl>
                                          <p:spTgt spid="14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9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63" presetClass="path" presetSubtype="0" decel="1000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0.01455 2.13345E-6 L 1.62369E-6 2.13345E-6 " pathEditMode="relative" rAng="0" ptsTypes="AA">
                                      <p:cBhvr>
                                        <p:cTn id="45" dur="9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6" presetClass="emph" presetSubtype="0" accel="100000" autoRev="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7" dur="500" fill="hold"/>
                                        <p:tgtEl>
                                          <p:spTgt spid="17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9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63" presetClass="path" presetSubtype="0" decel="1000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0.01455 -2.09714E-6 L -4.54174E-6 -2.09714E-6 " pathEditMode="relative" rAng="0" ptsTypes="AA">
                                      <p:cBhvr>
                                        <p:cTn id="52" dur="9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6" presetClass="emph" presetSubtype="0" accel="100000" autoRev="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4" dur="500" fill="hold"/>
                                        <p:tgtEl>
                                          <p:spTgt spid="15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0" grpId="0" animBg="1"/>
      <p:bldP spid="11" grpId="0" animBg="1"/>
      <p:bldP spid="13" grpId="0" animBg="1"/>
      <p:bldP spid="5" grpId="0">
        <p:tmplLst>
          <p:tmpl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95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800"/>
                  </p:stCondLst>
                  <p:childTnLst>
                    <p:animMotion origin="layout" path="M -0.01455 2.42851E-6 L -3.02783E-6 2.42851E-6 " pathEditMode="relative" rAng="0" ptsTypes="AA">
                      <p:cBhvr>
                        <p:cTn dur="950" fill="hold"/>
                        <p:tgtEl>
                          <p:spTgt spid="5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728" y="0"/>
                    </p:animMotion>
                  </p:childTnLst>
                </p:cTn>
              </p:par>
            </p:tnLst>
          </p:tmpl>
        </p:tmplLst>
      </p:bldP>
      <p:bldP spid="5" grpId="2">
        <p:tmplLst>
          <p:tmpl>
            <p:tnLst>
              <p:par>
                <p:cTn presetID="6" presetClass="emph" presetSubtype="0" accel="100000" autoRev="1" fill="hold" nodeType="withEffect">
                  <p:stCondLst>
                    <p:cond delay="100"/>
                  </p:stCondLst>
                  <p:childTnLst>
                    <p:animScale>
                      <p:cBhvr>
                        <p:cTn dur="500" fill="hold"/>
                        <p:tgtEl>
                          <p:spTgt spid="5"/>
                        </p:tgtEl>
                      </p:cBhvr>
                      <p:by x="95000" y="95000"/>
                    </p:animScale>
                  </p:childTnLst>
                </p:cTn>
              </p:par>
            </p:tnLst>
          </p:tmpl>
        </p:tmplLst>
      </p:bldP>
      <p:bldP spid="9" grpId="0"/>
      <p:bldP spid="9" grpId="1"/>
      <p:bldP spid="9" grpId="2"/>
      <p:bldP spid="14" grpId="0"/>
      <p:bldP spid="14" grpId="1"/>
      <p:bldP spid="14" grpId="2"/>
      <p:bldP spid="17" grpId="0">
        <p:tmplLst>
          <p:tmpl>
            <p:tnLst>
              <p:par>
                <p:cTn presetID="10" presetClass="entr" presetSubtype="0" fill="hold" nodeType="withEffect">
                  <p:stCondLst>
                    <p:cond delay="7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95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700"/>
                  </p:stCondLst>
                  <p:childTnLst>
                    <p:animMotion origin="layout" path="M -0.01455 2.13345E-6 L 1.62369E-6 2.13345E-6 " pathEditMode="relative" rAng="0" ptsTypes="AA">
                      <p:cBhvr>
                        <p:cTn dur="950" fill="hold"/>
                        <p:tgtEl>
                          <p:spTgt spid="17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728" y="0"/>
                    </p:animMotion>
                  </p:childTnLst>
                </p:cTn>
              </p:par>
            </p:tnLst>
          </p:tmpl>
        </p:tmplLst>
      </p:bldP>
      <p:bldP spid="17" grpId="2"/>
      <p:bldP spid="15" grpId="0">
        <p:tmplLst>
          <p:tmpl>
            <p:tnLst>
              <p:par>
                <p:cTn presetID="10" presetClass="entr" presetSubtype="0" fill="hold" nodeType="withEffect">
                  <p:stCondLst>
                    <p:cond delay="7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95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700"/>
                  </p:stCondLst>
                  <p:childTnLst>
                    <p:animMotion origin="layout" path="M -0.01455 -2.09714E-6 L -4.54174E-6 -2.09714E-6 " pathEditMode="relative" rAng="0" ptsTypes="AA">
                      <p:cBhvr>
                        <p:cTn dur="950" fill="hold"/>
                        <p:tgtEl>
                          <p:spTgt spid="15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728" y="0"/>
                    </p:animMotion>
                  </p:childTnLst>
                </p:cTn>
              </p:par>
            </p:tnLst>
          </p:tmpl>
        </p:tmplLst>
      </p:bldP>
      <p:bldP spid="15" grpId="2"/>
    </p:bldLst>
  </p:timing>
  <p:extLst>
    <p:ext uri="{DCECCB84-F9BA-43D5-87BE-67443E8EF086}">
      <p15:sldGuideLst xmlns:p15="http://schemas.microsoft.com/office/powerpoint/2012/main">
        <p15:guide id="4" orient="horz" pos="4406">
          <p15:clr>
            <a:srgbClr val="C35EA4"/>
          </p15:clr>
        </p15:guide>
      </p15:sldGuideLst>
    </p:ext>
  </p:extLst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8891604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025699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35533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0928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33487995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BDBC305C-A9C3-4278-AFC0-C99DFD80A6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3"/>
            <a:ext cx="11336039" cy="758022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93F0F27-6B90-4485-A3C5-1C1E05E189E8}"/>
              </a:ext>
            </a:extLst>
          </p:cNvPr>
          <p:cNvGrpSpPr/>
          <p:nvPr userDrawn="1"/>
        </p:nvGrpSpPr>
        <p:grpSpPr>
          <a:xfrm>
            <a:off x="436379" y="6431005"/>
            <a:ext cx="11326085" cy="94962"/>
            <a:chOff x="445128" y="6559056"/>
            <a:chExt cx="11553197" cy="9685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E9C5276-7B68-429C-9DA6-E4F27E0CA047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79453" cy="968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2F457BA-782B-49BA-97AD-00B8135A75A7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95613721"/>
      </p:ext>
    </p:extLst>
  </p:cSld>
  <p:clrMapOvr>
    <a:masterClrMapping/>
  </p:clrMapOvr>
  <p:transition>
    <p:fade/>
  </p:transition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833804" y="6662835"/>
            <a:ext cx="104196" cy="90602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r">
              <a:defRPr lang="en-US" sz="654" smtClean="0">
                <a:gradFill>
                  <a:gsLst>
                    <a:gs pos="31624">
                      <a:srgbClr val="505050"/>
                    </a:gs>
                    <a:gs pos="45000">
                      <a:srgbClr val="505050"/>
                    </a:gs>
                  </a:gsLst>
                  <a:lin ang="5400000" scaled="0"/>
                </a:gradFill>
              </a:defRPr>
            </a:lvl1pPr>
          </a:lstStyle>
          <a:p>
            <a:pPr defTabSz="807385">
              <a:lnSpc>
                <a:spcPct val="90000"/>
              </a:lnSpc>
            </a:pPr>
            <a:fld id="{2BDEB1D2-51A7-4905-969F-F05A60425C66}" type="slidenum">
              <a:rPr lang="en-US" smtClean="0"/>
              <a:pPr defTabSz="807385">
                <a:lnSpc>
                  <a:spcPct val="90000"/>
                </a:lnSpc>
              </a:pPr>
              <a:t>‹#›</a:t>
            </a:fld>
            <a:endParaRPr lang="en-US"/>
          </a:p>
        </p:txBody>
      </p:sp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235857" y="210738"/>
            <a:ext cx="11720286" cy="32592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35229713"/>
      </p:ext>
    </p:extLst>
  </p:cSld>
  <p:clrMapOvr>
    <a:masterClrMapping/>
  </p:clrMapOvr>
  <p:transition>
    <p:fade/>
  </p:transition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02235-C08E-4AEA-8D61-FC3E7E13898F}" type="datetimeFigureOut">
              <a:rPr lang="en-US" smtClean="0"/>
              <a:t>4/24/20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C9A7EF-9311-444E-9915-F8574E1A5F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554195"/>
      </p:ext>
    </p:extLst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6" hidden="1"/>
          <p:cNvSpPr txBox="1">
            <a:spLocks/>
          </p:cNvSpPr>
          <p:nvPr userDrawn="1"/>
        </p:nvSpPr>
        <p:spPr>
          <a:xfrm>
            <a:off x="10529456" y="6553200"/>
            <a:ext cx="1663691" cy="3048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800">
                <a:solidFill>
                  <a:srgbClr val="666666"/>
                </a:solidFill>
              </a:rPr>
              <a:t>MICROSOFT CONFIDENTIAL</a:t>
            </a:r>
          </a:p>
        </p:txBody>
      </p:sp>
      <p:sp>
        <p:nvSpPr>
          <p:cNvPr id="12" name="Title Placeholder 2">
            <a:extLst>
              <a:ext uri="{FF2B5EF4-FFF2-40B4-BE49-F238E27FC236}">
                <a16:creationId xmlns:a16="http://schemas.microsoft.com/office/drawing/2014/main" id="{E901D344-ED89-49CF-99A7-86594AEA4B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599" cy="59436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sz="4400" b="1" i="0">
                <a:solidFill>
                  <a:schemeClr val="tx1"/>
                </a:solidFill>
                <a:latin typeface="Segoe Semibold" charset="0"/>
                <a:ea typeface="Segoe Semibold" charset="0"/>
                <a:cs typeface="Segoe Semibold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BA99162F-3F7B-2242-A1B2-486A63B6C5DF}"/>
              </a:ext>
            </a:extLst>
          </p:cNvPr>
          <p:cNvSpPr>
            <a:spLocks noGrp="1"/>
          </p:cNvSpPr>
          <p:nvPr>
            <p:ph type="subTitle" idx="27"/>
          </p:nvPr>
        </p:nvSpPr>
        <p:spPr>
          <a:xfrm>
            <a:off x="457200" y="1051560"/>
            <a:ext cx="11277600" cy="685800"/>
          </a:xfrm>
        </p:spPr>
        <p:txBody>
          <a:bodyPr/>
          <a:lstStyle>
            <a:lvl1pPr marL="0" indent="0" algn="l">
              <a:buNone/>
              <a:defRPr sz="2400" b="0" i="0" spc="-60" baseline="0"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F4F531-1753-1544-8A42-F788362A04E3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68F2A2D2-DE9B-4819-9052-7451D1D54C8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200" y="1866900"/>
            <a:ext cx="11277599" cy="4514047"/>
          </a:xfrm>
          <a:prstGeom prst="rect">
            <a:avLst/>
          </a:prstGeom>
        </p:spPr>
        <p:txBody>
          <a:bodyPr vert="horz" wrap="square" lIns="0" tIns="0" rIns="18288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601308788"/>
      </p:ext>
    </p:extLst>
  </p:cSld>
  <p:clrMapOvr>
    <a:masterClrMapping/>
  </p:clrMapOvr>
  <p:hf hdr="0"/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2">
            <a:extLst>
              <a:ext uri="{FF2B5EF4-FFF2-40B4-BE49-F238E27FC236}">
                <a16:creationId xmlns:a16="http://schemas.microsoft.com/office/drawing/2014/main" id="{9AFD44FB-5EE2-4D3E-9C7F-A0CA74B39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599" cy="59436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sz="4400" b="1" i="0">
                <a:solidFill>
                  <a:schemeClr val="tx1"/>
                </a:solidFill>
                <a:latin typeface="Segoe Pro Semibold" charset="0"/>
                <a:ea typeface="Segoe Pro Semibold" charset="0"/>
                <a:cs typeface="Segoe Pro Semibold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AC21BB0E-11FF-4849-A437-1A08AE905469}"/>
              </a:ext>
            </a:extLst>
          </p:cNvPr>
          <p:cNvSpPr>
            <a:spLocks noGrp="1"/>
          </p:cNvSpPr>
          <p:nvPr>
            <p:ph type="subTitle" idx="27"/>
          </p:nvPr>
        </p:nvSpPr>
        <p:spPr>
          <a:xfrm>
            <a:off x="457200" y="1051560"/>
            <a:ext cx="11277600" cy="685800"/>
          </a:xfrm>
        </p:spPr>
        <p:txBody>
          <a:bodyPr/>
          <a:lstStyle>
            <a:lvl1pPr marL="0" indent="0" algn="l">
              <a:buNone/>
              <a:defRPr sz="2400" b="1" i="0" spc="-60" baseline="0">
                <a:latin typeface="Segoe UI Semibold" charset="0"/>
                <a:ea typeface="Segoe UI Semibold" charset="0"/>
                <a:cs typeface="Segoe UI Semibold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E8743FE-41B9-984E-A69D-ECABFEB0E741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BE28BD72-8F4D-45F0-895D-618DDEA404C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200" y="1866900"/>
            <a:ext cx="5638799" cy="4514047"/>
          </a:xfrm>
          <a:prstGeom prst="rect">
            <a:avLst/>
          </a:prstGeom>
        </p:spPr>
        <p:txBody>
          <a:bodyPr vert="horz" wrap="square" lIns="0" tIns="0" rIns="18288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CB848D9E-E208-474E-B8F8-6B6EF468998A}"/>
              </a:ext>
            </a:extLst>
          </p:cNvPr>
          <p:cNvSpPr>
            <a:spLocks noGrp="1"/>
          </p:cNvSpPr>
          <p:nvPr>
            <p:ph idx="26" hasCustomPrompt="1"/>
          </p:nvPr>
        </p:nvSpPr>
        <p:spPr>
          <a:xfrm>
            <a:off x="6096000" y="1866900"/>
            <a:ext cx="5638799" cy="451404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1210874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STAT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3437345"/>
            <a:ext cx="6273418" cy="1794661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3" y="1635915"/>
            <a:ext cx="9860610" cy="1801436"/>
          </a:xfrm>
          <a:noFill/>
        </p:spPr>
        <p:txBody>
          <a:bodyPr lIns="146304" tIns="91440" rIns="146304" bIns="91440" anchor="t" anchorCtr="0"/>
          <a:lstStyle>
            <a:lvl1pPr>
              <a:defRPr sz="5882" spc="-98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8" name="Rectangle 6"/>
          <p:cNvSpPr>
            <a:spLocks noChangeArrowheads="1"/>
          </p:cNvSpPr>
          <p:nvPr userDrawn="1"/>
        </p:nvSpPr>
        <p:spPr bwMode="auto">
          <a:xfrm>
            <a:off x="3113" y="4309988"/>
            <a:ext cx="12188887" cy="25511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914367"/>
            <a:endParaRPr lang="en-US" sz="1765">
              <a:solidFill>
                <a:srgbClr val="FFFFFF"/>
              </a:solidFill>
            </a:endParaRPr>
          </a:p>
        </p:txBody>
      </p:sp>
      <p:sp>
        <p:nvSpPr>
          <p:cNvPr id="14" name="TextBox 7"/>
          <p:cNvSpPr txBox="1"/>
          <p:nvPr userDrawn="1"/>
        </p:nvSpPr>
        <p:spPr bwMode="white">
          <a:xfrm>
            <a:off x="4367360" y="6566898"/>
            <a:ext cx="3457280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FFFFFF">
                        <a:alpha val="50000"/>
                      </a:srgbClr>
                    </a:gs>
                    <a:gs pos="86000">
                      <a:srgbClr val="FFFFFF">
                        <a:alpha val="50000"/>
                      </a:srgbClr>
                    </a:gs>
                  </a:gsLst>
                  <a:lin ang="5400000" scaled="0"/>
                </a:gradFill>
              </a:rPr>
              <a:t>MICROSOFT CONFIDENTIAL – INTERNAL ONLY</a:t>
            </a:r>
          </a:p>
        </p:txBody>
      </p:sp>
      <p:sp>
        <p:nvSpPr>
          <p:cNvPr id="15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8336910" y="280362"/>
            <a:ext cx="3585699" cy="452654"/>
          </a:xfrm>
        </p:spPr>
        <p:txBody>
          <a:bodyPr/>
          <a:lstStyle>
            <a:lvl1pPr marL="0" indent="0" algn="r">
              <a:buNone/>
              <a:defRPr sz="1961">
                <a:latin typeface="+mn-lt"/>
              </a:defRPr>
            </a:lvl1pPr>
            <a:lvl2pPr marL="336145" indent="0">
              <a:buNone/>
              <a:defRPr sz="1961"/>
            </a:lvl2pPr>
            <a:lvl3pPr marL="560241" indent="0">
              <a:buNone/>
              <a:defRPr sz="1961"/>
            </a:lvl3pPr>
            <a:lvl4pPr marL="784338" indent="0">
              <a:buNone/>
              <a:defRPr sz="1961"/>
            </a:lvl4pPr>
            <a:lvl5pPr marL="1008435" indent="0">
              <a:buNone/>
              <a:defRPr sz="1961"/>
            </a:lvl5pPr>
          </a:lstStyle>
          <a:p>
            <a:pPr lvl="0"/>
            <a:r>
              <a:rPr lang="en-US"/>
              <a:t>Session Code</a:t>
            </a:r>
          </a:p>
        </p:txBody>
      </p:sp>
      <p:sp>
        <p:nvSpPr>
          <p:cNvPr id="10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274546" y="5927467"/>
            <a:ext cx="3585699" cy="452654"/>
          </a:xfrm>
        </p:spPr>
        <p:txBody>
          <a:bodyPr/>
          <a:lstStyle>
            <a:lvl1pPr marL="0" indent="0" algn="l">
              <a:buNone/>
              <a:defRPr sz="1961">
                <a:latin typeface="+mn-lt"/>
              </a:defRPr>
            </a:lvl1pPr>
            <a:lvl2pPr marL="336145" indent="0">
              <a:buNone/>
              <a:defRPr sz="1961"/>
            </a:lvl2pPr>
            <a:lvl3pPr marL="560241" indent="0">
              <a:buNone/>
              <a:defRPr sz="1961"/>
            </a:lvl3pPr>
            <a:lvl4pPr marL="784338" indent="0">
              <a:buNone/>
              <a:defRPr sz="1961"/>
            </a:lvl4pPr>
            <a:lvl5pPr marL="1008435" indent="0">
              <a:buNone/>
              <a:defRPr sz="1961"/>
            </a:lvl5pPr>
          </a:lstStyle>
          <a:p>
            <a:pPr lvl="0"/>
            <a:r>
              <a:rPr lang="en-US"/>
              <a:t>Yammer hashtag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48213" y="470067"/>
            <a:ext cx="1421436" cy="300619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4406">
          <p15:clr>
            <a:srgbClr val="C35EA4"/>
          </p15:clr>
        </p15:guide>
      </p15:sldGuideLst>
    </p:ext>
  </p:extLst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 + Double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3"/>
          <p:cNvSpPr>
            <a:spLocks noGrp="1"/>
          </p:cNvSpPr>
          <p:nvPr>
            <p:ph idx="1" hasCustomPrompt="1"/>
          </p:nvPr>
        </p:nvSpPr>
        <p:spPr>
          <a:xfrm>
            <a:off x="457200" y="1866900"/>
            <a:ext cx="5638799" cy="4514047"/>
          </a:xfrm>
          <a:prstGeom prst="rect">
            <a:avLst/>
          </a:prstGeom>
        </p:spPr>
        <p:txBody>
          <a:bodyPr vert="horz" wrap="square" lIns="0" tIns="0" rIns="18288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idx="26" hasCustomPrompt="1"/>
          </p:nvPr>
        </p:nvSpPr>
        <p:spPr>
          <a:xfrm>
            <a:off x="6096000" y="1866900"/>
            <a:ext cx="5638799" cy="451404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1" name="Title Placeholder 2">
            <a:extLst>
              <a:ext uri="{FF2B5EF4-FFF2-40B4-BE49-F238E27FC236}">
                <a16:creationId xmlns:a16="http://schemas.microsoft.com/office/drawing/2014/main" id="{9AFD44FB-5EE2-4D3E-9C7F-A0CA74B39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599" cy="722853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5A5FC2E-6D98-CE43-9551-6AA69FEF734C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Shape 78">
            <a:extLst>
              <a:ext uri="{FF2B5EF4-FFF2-40B4-BE49-F238E27FC236}">
                <a16:creationId xmlns:a16="http://schemas.microsoft.com/office/drawing/2014/main" id="{DA021890-D16A-D649-AA1E-9ED7EFA69AF4}"/>
              </a:ext>
            </a:extLst>
          </p:cNvPr>
          <p:cNvSpPr txBox="1">
            <a:spLocks noGrp="1"/>
          </p:cNvSpPr>
          <p:nvPr>
            <p:ph type="body" idx="7" hasCustomPrompt="1"/>
          </p:nvPr>
        </p:nvSpPr>
        <p:spPr>
          <a:xfrm>
            <a:off x="6095999" y="1180053"/>
            <a:ext cx="5638798" cy="686847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 anchor="b">
            <a:noAutofit/>
          </a:bodyPr>
          <a:lstStyle>
            <a:lvl1pPr algn="ctr">
              <a:defRPr lang="en-US" sz="2000" b="1" i="0" dirty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 algn="ctr" defTabSz="914367">
              <a:spcAft>
                <a:spcPts val="588"/>
              </a:spcAft>
            </a:pPr>
            <a:r>
              <a:rPr lang="en-US" dirty="0"/>
              <a:t>Column 2</a:t>
            </a:r>
          </a:p>
        </p:txBody>
      </p:sp>
      <p:sp>
        <p:nvSpPr>
          <p:cNvPr id="9" name="Shape 78">
            <a:extLst>
              <a:ext uri="{FF2B5EF4-FFF2-40B4-BE49-F238E27FC236}">
                <a16:creationId xmlns:a16="http://schemas.microsoft.com/office/drawing/2014/main" id="{596BDBB1-DFCE-5B44-8169-B1A6DE61560F}"/>
              </a:ext>
            </a:extLst>
          </p:cNvPr>
          <p:cNvSpPr txBox="1">
            <a:spLocks noGrp="1"/>
          </p:cNvSpPr>
          <p:nvPr>
            <p:ph type="body" idx="30" hasCustomPrompt="1"/>
          </p:nvPr>
        </p:nvSpPr>
        <p:spPr>
          <a:xfrm>
            <a:off x="457201" y="1183190"/>
            <a:ext cx="5638800" cy="682523"/>
          </a:xfrm>
          <a:prstGeom prst="rect">
            <a:avLst/>
          </a:prstGeom>
          <a:ln>
            <a:noFill/>
          </a:ln>
        </p:spPr>
        <p:txBody>
          <a:bodyPr vert="horz" wrap="square" lIns="0" tIns="0" rIns="182880" bIns="0" rtlCol="0" anchor="b">
            <a:noAutofit/>
          </a:bodyPr>
          <a:lstStyle>
            <a:lvl1pPr algn="ctr">
              <a:defRPr lang="en-US" sz="2000" b="1" i="0" dirty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 algn="ctr" defTabSz="914367">
              <a:spcAft>
                <a:spcPts val="588"/>
              </a:spcAft>
            </a:pPr>
            <a:r>
              <a:rPr lang="en-US" dirty="0"/>
              <a:t>Column 1</a:t>
            </a:r>
          </a:p>
        </p:txBody>
      </p:sp>
    </p:spTree>
    <p:extLst>
      <p:ext uri="{BB962C8B-B14F-4D97-AF65-F5344CB8AC3E}">
        <p14:creationId xmlns:p14="http://schemas.microsoft.com/office/powerpoint/2010/main" val="864427677"/>
      </p:ext>
    </p:extLst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1"/>
            <a:ext cx="11277599" cy="594360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7D5C19BA-6DD0-2341-932F-962FA328D5D7}"/>
              </a:ext>
            </a:extLst>
          </p:cNvPr>
          <p:cNvSpPr>
            <a:spLocks noGrp="1"/>
          </p:cNvSpPr>
          <p:nvPr>
            <p:ph type="subTitle" idx="27"/>
          </p:nvPr>
        </p:nvSpPr>
        <p:spPr>
          <a:xfrm>
            <a:off x="457200" y="1051560"/>
            <a:ext cx="11277600" cy="685800"/>
          </a:xfrm>
        </p:spPr>
        <p:txBody>
          <a:bodyPr/>
          <a:lstStyle>
            <a:lvl1pPr marL="0" indent="0" algn="l">
              <a:buNone/>
              <a:defRPr sz="2400" b="1" i="0" spc="-60" baseline="0">
                <a:latin typeface="Segoe UI Semibold" charset="0"/>
                <a:ea typeface="Segoe UI Semibold" charset="0"/>
                <a:cs typeface="Segoe UI Semibold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9386A6-1B24-F24E-ACF1-EA03F8741407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511731"/>
      </p:ext>
    </p:extLst>
  </p:cSld>
  <p:clrMapOvr>
    <a:masterClrMapping/>
  </p:clrMapOvr>
  <p:transition>
    <p:fade/>
  </p:transition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mall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9386A6-1B24-F24E-ACF1-EA03F8741407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880007"/>
      </p:ext>
    </p:extLst>
  </p:cSld>
  <p:clrMapOvr>
    <a:masterClrMapping/>
  </p:clrMapOvr>
  <p:transition>
    <p:fade/>
  </p:transition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AA340A-11B1-4D46-BE2D-4B2D31C5690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230195"/>
      </p:ext>
    </p:extLst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slanted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>
            <a:extLst>
              <a:ext uri="{FF2B5EF4-FFF2-40B4-BE49-F238E27FC236}">
                <a16:creationId xmlns:a16="http://schemas.microsoft.com/office/drawing/2014/main" id="{F47F45D9-95A5-4648-AE3A-82DCC6FFC597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4529528" y="0"/>
            <a:ext cx="7662472" cy="6858000"/>
          </a:xfrm>
          <a:custGeom>
            <a:avLst/>
            <a:gdLst>
              <a:gd name="connsiteX0" fmla="*/ 0 w 5638800"/>
              <a:gd name="connsiteY0" fmla="*/ 0 h 6858000"/>
              <a:gd name="connsiteX1" fmla="*/ 5638800 w 5638800"/>
              <a:gd name="connsiteY1" fmla="*/ 0 h 6858000"/>
              <a:gd name="connsiteX2" fmla="*/ 5638800 w 5638800"/>
              <a:gd name="connsiteY2" fmla="*/ 6858000 h 6858000"/>
              <a:gd name="connsiteX3" fmla="*/ 0 w 5638800"/>
              <a:gd name="connsiteY3" fmla="*/ 6858000 h 6858000"/>
              <a:gd name="connsiteX4" fmla="*/ 0 w 5638800"/>
              <a:gd name="connsiteY4" fmla="*/ 0 h 6858000"/>
              <a:gd name="connsiteX0" fmla="*/ 2023672 w 7662472"/>
              <a:gd name="connsiteY0" fmla="*/ 0 h 6858000"/>
              <a:gd name="connsiteX1" fmla="*/ 7662472 w 7662472"/>
              <a:gd name="connsiteY1" fmla="*/ 0 h 6858000"/>
              <a:gd name="connsiteX2" fmla="*/ 7662472 w 7662472"/>
              <a:gd name="connsiteY2" fmla="*/ 6858000 h 6858000"/>
              <a:gd name="connsiteX3" fmla="*/ 0 w 7662472"/>
              <a:gd name="connsiteY3" fmla="*/ 6843010 h 6858000"/>
              <a:gd name="connsiteX4" fmla="*/ 2023672 w 7662472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62472" h="6858000">
                <a:moveTo>
                  <a:pt x="2023672" y="0"/>
                </a:moveTo>
                <a:lnTo>
                  <a:pt x="7662472" y="0"/>
                </a:lnTo>
                <a:lnTo>
                  <a:pt x="7662472" y="6858000"/>
                </a:lnTo>
                <a:lnTo>
                  <a:pt x="0" y="6843010"/>
                </a:lnTo>
                <a:lnTo>
                  <a:pt x="2023672" y="0"/>
                </a:lnTo>
                <a:close/>
              </a:path>
            </a:pathLst>
          </a:custGeom>
          <a:noFill/>
          <a:ln>
            <a:solidFill>
              <a:srgbClr val="414241"/>
            </a:solidFill>
          </a:ln>
        </p:spPr>
        <p:txBody>
          <a:bodyPr anchor="ctr"/>
          <a:lstStyle>
            <a:lvl1pPr algn="ctr">
              <a:defRPr>
                <a:solidFill>
                  <a:srgbClr val="B4009E"/>
                </a:solidFill>
              </a:defRPr>
            </a:lvl1pPr>
          </a:lstStyle>
          <a:p>
            <a:r>
              <a:rPr lang="en-US" dirty="0"/>
              <a:t>Drag picture to placeholder </a:t>
            </a:r>
            <a:br>
              <a:rPr lang="en-US" dirty="0"/>
            </a:br>
            <a:r>
              <a:rPr lang="en-US" dirty="0"/>
              <a:t>or click icon to add</a:t>
            </a:r>
          </a:p>
        </p:txBody>
      </p:sp>
      <p:sp>
        <p:nvSpPr>
          <p:cNvPr id="4" name="Title Placeholder 2">
            <a:extLst>
              <a:ext uri="{FF2B5EF4-FFF2-40B4-BE49-F238E27FC236}">
                <a16:creationId xmlns:a16="http://schemas.microsoft.com/office/drawing/2014/main" id="{871EF881-5E89-4644-A1E8-CF48820561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1" y="457200"/>
            <a:ext cx="5638800" cy="14097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2BF09F98-AD56-4DD4-83C9-B72AC6215059}"/>
              </a:ext>
            </a:extLst>
          </p:cNvPr>
          <p:cNvSpPr txBox="1">
            <a:spLocks/>
          </p:cNvSpPr>
          <p:nvPr userDrawn="1"/>
        </p:nvSpPr>
        <p:spPr>
          <a:xfrm>
            <a:off x="1" y="6400032"/>
            <a:ext cx="528074" cy="266241"/>
          </a:xfrm>
          <a:prstGeom prst="rect">
            <a:avLst/>
          </a:prstGeom>
        </p:spPr>
        <p:txBody>
          <a:bodyPr vert="horz" lIns="91440" tIns="45720" rIns="182880" bIns="182880" rtlCol="0" anchor="t" anchorCtr="0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9D7F84B-3C83-9746-917C-397D4BD96F6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BBD8D9-29AA-4D60-87D3-27E8B624235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202" y="1866900"/>
            <a:ext cx="5638798" cy="4514047"/>
          </a:xfrm>
          <a:prstGeom prst="rect">
            <a:avLst/>
          </a:prstGeom>
        </p:spPr>
        <p:txBody>
          <a:bodyPr vert="horz" wrap="square" lIns="0" tIns="0" rIns="18288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431299360"/>
      </p:ext>
    </p:extLst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slanted 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AA340A-11B1-4D46-BE2D-4B2D31C5690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FDD21F8-4159-4A66-BDF8-AFEDA34793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457200"/>
            <a:ext cx="5638800" cy="1409699"/>
          </a:xfrm>
          <a:prstGeom prst="rect">
            <a:avLst/>
          </a:prstGeom>
        </p:spPr>
        <p:txBody>
          <a:bodyPr lIns="274320" rIns="0">
            <a:noAutofit/>
          </a:bodyPr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1FC412D9-CA04-44CF-B8DB-95E7E19204D5}"/>
              </a:ext>
            </a:extLst>
          </p:cNvPr>
          <p:cNvSpPr txBox="1">
            <a:spLocks/>
          </p:cNvSpPr>
          <p:nvPr userDrawn="1"/>
        </p:nvSpPr>
        <p:spPr>
          <a:xfrm>
            <a:off x="11010899" y="6442502"/>
            <a:ext cx="1180135" cy="415498"/>
          </a:xfrm>
          <a:prstGeom prst="rect">
            <a:avLst/>
          </a:prstGeom>
        </p:spPr>
        <p:txBody>
          <a:bodyPr vert="horz" lIns="91440" tIns="45720" rIns="182880" bIns="182880" rtlCol="0" anchor="b" anchorCtr="0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29AFA16-AEC4-7D4A-82F3-BDAE8E49079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ECA683ED-48AE-4856-826D-F28B2D0ECF5C}"/>
              </a:ext>
            </a:extLst>
          </p:cNvPr>
          <p:cNvSpPr>
            <a:spLocks noGrp="1"/>
          </p:cNvSpPr>
          <p:nvPr>
            <p:ph idx="27" hasCustomPrompt="1"/>
          </p:nvPr>
        </p:nvSpPr>
        <p:spPr>
          <a:xfrm>
            <a:off x="6096000" y="1866900"/>
            <a:ext cx="5638799" cy="4514047"/>
          </a:xfrm>
          <a:prstGeom prst="rect">
            <a:avLst/>
          </a:prstGeom>
        </p:spPr>
        <p:txBody>
          <a:bodyPr vert="horz" wrap="square" lIns="27432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Picture Placeholder 9">
            <a:extLst>
              <a:ext uri="{FF2B5EF4-FFF2-40B4-BE49-F238E27FC236}">
                <a16:creationId xmlns:a16="http://schemas.microsoft.com/office/drawing/2014/main" id="{6E31588E-9179-43F4-987F-E4B7A61DB4F9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-3142" y="0"/>
            <a:ext cx="6806152" cy="6858000"/>
          </a:xfrm>
          <a:custGeom>
            <a:avLst/>
            <a:gdLst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5847905 w 5847905"/>
              <a:gd name="connsiteY2" fmla="*/ 6849376 h 6849376"/>
              <a:gd name="connsiteX3" fmla="*/ 0 w 5847905"/>
              <a:gd name="connsiteY3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703805 w 5847905"/>
              <a:gd name="connsiteY2" fmla="*/ 708068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7148223 h 7148223"/>
              <a:gd name="connsiteX1" fmla="*/ 0 w 5847905"/>
              <a:gd name="connsiteY1" fmla="*/ 298847 h 7148223"/>
              <a:gd name="connsiteX2" fmla="*/ 4967416 w 5847905"/>
              <a:gd name="connsiteY2" fmla="*/ 314937 h 7148223"/>
              <a:gd name="connsiteX3" fmla="*/ 5847905 w 5847905"/>
              <a:gd name="connsiteY3" fmla="*/ 7148223 h 7148223"/>
              <a:gd name="connsiteX4" fmla="*/ 0 w 5847905"/>
              <a:gd name="connsiteY4" fmla="*/ 7148223 h 7148223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967416 w 5847905"/>
              <a:gd name="connsiteY2" fmla="*/ 16090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967416 w 5847905"/>
              <a:gd name="connsiteY2" fmla="*/ 16090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967416 w 5847905"/>
              <a:gd name="connsiteY2" fmla="*/ 16090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871792 w 5847905"/>
              <a:gd name="connsiteY2" fmla="*/ 10113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871792 w 5847905"/>
              <a:gd name="connsiteY2" fmla="*/ 10113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871792 w 5847905"/>
              <a:gd name="connsiteY2" fmla="*/ 10113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871792 w 5847905"/>
              <a:gd name="connsiteY2" fmla="*/ 10113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895698 w 5847905"/>
              <a:gd name="connsiteY2" fmla="*/ 4137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7282258"/>
              <a:gd name="connsiteY0" fmla="*/ 6849376 h 6855353"/>
              <a:gd name="connsiteX1" fmla="*/ 0 w 7282258"/>
              <a:gd name="connsiteY1" fmla="*/ 0 h 6855353"/>
              <a:gd name="connsiteX2" fmla="*/ 4895698 w 7282258"/>
              <a:gd name="connsiteY2" fmla="*/ 4137 h 6855353"/>
              <a:gd name="connsiteX3" fmla="*/ 7282258 w 7282258"/>
              <a:gd name="connsiteY3" fmla="*/ 6855353 h 6855353"/>
              <a:gd name="connsiteX4" fmla="*/ 0 w 7282258"/>
              <a:gd name="connsiteY4" fmla="*/ 6849376 h 6855353"/>
              <a:gd name="connsiteX0" fmla="*/ 0 w 7276282"/>
              <a:gd name="connsiteY0" fmla="*/ 6849376 h 6849376"/>
              <a:gd name="connsiteX1" fmla="*/ 0 w 7276282"/>
              <a:gd name="connsiteY1" fmla="*/ 0 h 6849376"/>
              <a:gd name="connsiteX2" fmla="*/ 4895698 w 7276282"/>
              <a:gd name="connsiteY2" fmla="*/ 4137 h 6849376"/>
              <a:gd name="connsiteX3" fmla="*/ 7276282 w 7276282"/>
              <a:gd name="connsiteY3" fmla="*/ 6843400 h 6849376"/>
              <a:gd name="connsiteX4" fmla="*/ 0 w 7276282"/>
              <a:gd name="connsiteY4" fmla="*/ 6849376 h 6849376"/>
              <a:gd name="connsiteX0" fmla="*/ 0 w 7276282"/>
              <a:gd name="connsiteY0" fmla="*/ 6849376 h 6849376"/>
              <a:gd name="connsiteX1" fmla="*/ 0 w 7276282"/>
              <a:gd name="connsiteY1" fmla="*/ 0 h 6849376"/>
              <a:gd name="connsiteX2" fmla="*/ 4895698 w 7276282"/>
              <a:gd name="connsiteY2" fmla="*/ 4137 h 6849376"/>
              <a:gd name="connsiteX3" fmla="*/ 7276282 w 7276282"/>
              <a:gd name="connsiteY3" fmla="*/ 6849376 h 6849376"/>
              <a:gd name="connsiteX4" fmla="*/ 0 w 7276282"/>
              <a:gd name="connsiteY4" fmla="*/ 6849376 h 6849376"/>
              <a:gd name="connsiteX0" fmla="*/ 0 w 7264329"/>
              <a:gd name="connsiteY0" fmla="*/ 6849376 h 6861329"/>
              <a:gd name="connsiteX1" fmla="*/ 0 w 7264329"/>
              <a:gd name="connsiteY1" fmla="*/ 0 h 6861329"/>
              <a:gd name="connsiteX2" fmla="*/ 4895698 w 7264329"/>
              <a:gd name="connsiteY2" fmla="*/ 4137 h 6861329"/>
              <a:gd name="connsiteX3" fmla="*/ 7264329 w 7264329"/>
              <a:gd name="connsiteY3" fmla="*/ 6861329 h 6861329"/>
              <a:gd name="connsiteX4" fmla="*/ 0 w 7264329"/>
              <a:gd name="connsiteY4" fmla="*/ 6849376 h 6861329"/>
              <a:gd name="connsiteX0" fmla="*/ 0 w 7264329"/>
              <a:gd name="connsiteY0" fmla="*/ 6849376 h 6855352"/>
              <a:gd name="connsiteX1" fmla="*/ 0 w 7264329"/>
              <a:gd name="connsiteY1" fmla="*/ 0 h 6855352"/>
              <a:gd name="connsiteX2" fmla="*/ 4895698 w 7264329"/>
              <a:gd name="connsiteY2" fmla="*/ 4137 h 6855352"/>
              <a:gd name="connsiteX3" fmla="*/ 7264329 w 7264329"/>
              <a:gd name="connsiteY3" fmla="*/ 6855352 h 6855352"/>
              <a:gd name="connsiteX4" fmla="*/ 0 w 7264329"/>
              <a:gd name="connsiteY4" fmla="*/ 6849376 h 6855352"/>
              <a:gd name="connsiteX0" fmla="*/ 0 w 7264329"/>
              <a:gd name="connsiteY0" fmla="*/ 6849376 h 6849376"/>
              <a:gd name="connsiteX1" fmla="*/ 0 w 7264329"/>
              <a:gd name="connsiteY1" fmla="*/ 0 h 6849376"/>
              <a:gd name="connsiteX2" fmla="*/ 4895698 w 7264329"/>
              <a:gd name="connsiteY2" fmla="*/ 4137 h 6849376"/>
              <a:gd name="connsiteX3" fmla="*/ 7264329 w 7264329"/>
              <a:gd name="connsiteY3" fmla="*/ 6849376 h 6849376"/>
              <a:gd name="connsiteX4" fmla="*/ 0 w 7264329"/>
              <a:gd name="connsiteY4" fmla="*/ 6849376 h 6849376"/>
              <a:gd name="connsiteX0" fmla="*/ 0 w 7264329"/>
              <a:gd name="connsiteY0" fmla="*/ 6854666 h 6854666"/>
              <a:gd name="connsiteX1" fmla="*/ 0 w 7264329"/>
              <a:gd name="connsiteY1" fmla="*/ 5290 h 6854666"/>
              <a:gd name="connsiteX2" fmla="*/ 4895698 w 7264329"/>
              <a:gd name="connsiteY2" fmla="*/ 0 h 6854666"/>
              <a:gd name="connsiteX3" fmla="*/ 7264329 w 7264329"/>
              <a:gd name="connsiteY3" fmla="*/ 6854666 h 6854666"/>
              <a:gd name="connsiteX4" fmla="*/ 0 w 7264329"/>
              <a:gd name="connsiteY4" fmla="*/ 6854666 h 6854666"/>
              <a:gd name="connsiteX0" fmla="*/ 0 w 7264329"/>
              <a:gd name="connsiteY0" fmla="*/ 6851524 h 6851524"/>
              <a:gd name="connsiteX1" fmla="*/ 0 w 7264329"/>
              <a:gd name="connsiteY1" fmla="*/ 2148 h 6851524"/>
              <a:gd name="connsiteX2" fmla="*/ 4895698 w 7264329"/>
              <a:gd name="connsiteY2" fmla="*/ 0 h 6851524"/>
              <a:gd name="connsiteX3" fmla="*/ 7264329 w 7264329"/>
              <a:gd name="connsiteY3" fmla="*/ 6851524 h 6851524"/>
              <a:gd name="connsiteX4" fmla="*/ 0 w 7264329"/>
              <a:gd name="connsiteY4" fmla="*/ 6851524 h 6851524"/>
              <a:gd name="connsiteX0" fmla="*/ 3142 w 7267471"/>
              <a:gd name="connsiteY0" fmla="*/ 6852519 h 6852519"/>
              <a:gd name="connsiteX1" fmla="*/ 0 w 7267471"/>
              <a:gd name="connsiteY1" fmla="*/ 0 h 6852519"/>
              <a:gd name="connsiteX2" fmla="*/ 4898840 w 7267471"/>
              <a:gd name="connsiteY2" fmla="*/ 995 h 6852519"/>
              <a:gd name="connsiteX3" fmla="*/ 7267471 w 7267471"/>
              <a:gd name="connsiteY3" fmla="*/ 6852519 h 6852519"/>
              <a:gd name="connsiteX4" fmla="*/ 3142 w 7267471"/>
              <a:gd name="connsiteY4" fmla="*/ 6852519 h 6852519"/>
              <a:gd name="connsiteX0" fmla="*/ 3142 w 7267471"/>
              <a:gd name="connsiteY0" fmla="*/ 6852519 h 6852519"/>
              <a:gd name="connsiteX1" fmla="*/ 0 w 7267471"/>
              <a:gd name="connsiteY1" fmla="*/ 0 h 6852519"/>
              <a:gd name="connsiteX2" fmla="*/ 4898840 w 7267471"/>
              <a:gd name="connsiteY2" fmla="*/ 995 h 6852519"/>
              <a:gd name="connsiteX3" fmla="*/ 7267471 w 7267471"/>
              <a:gd name="connsiteY3" fmla="*/ 6852519 h 6852519"/>
              <a:gd name="connsiteX4" fmla="*/ 3142 w 7267471"/>
              <a:gd name="connsiteY4" fmla="*/ 6852519 h 6852519"/>
              <a:gd name="connsiteX0" fmla="*/ 3142 w 7267471"/>
              <a:gd name="connsiteY0" fmla="*/ 6852519 h 6852519"/>
              <a:gd name="connsiteX1" fmla="*/ 0 w 7267471"/>
              <a:gd name="connsiteY1" fmla="*/ 0 h 6852519"/>
              <a:gd name="connsiteX2" fmla="*/ 4886271 w 7267471"/>
              <a:gd name="connsiteY2" fmla="*/ 995 h 6852519"/>
              <a:gd name="connsiteX3" fmla="*/ 7267471 w 7267471"/>
              <a:gd name="connsiteY3" fmla="*/ 6852519 h 6852519"/>
              <a:gd name="connsiteX4" fmla="*/ 3142 w 7267471"/>
              <a:gd name="connsiteY4" fmla="*/ 6852519 h 6852519"/>
              <a:gd name="connsiteX0" fmla="*/ 3142 w 7267471"/>
              <a:gd name="connsiteY0" fmla="*/ 6854667 h 6854667"/>
              <a:gd name="connsiteX1" fmla="*/ 0 w 7267471"/>
              <a:gd name="connsiteY1" fmla="*/ 2148 h 6854667"/>
              <a:gd name="connsiteX2" fmla="*/ 4886271 w 7267471"/>
              <a:gd name="connsiteY2" fmla="*/ 0 h 6854667"/>
              <a:gd name="connsiteX3" fmla="*/ 7267471 w 7267471"/>
              <a:gd name="connsiteY3" fmla="*/ 6854667 h 6854667"/>
              <a:gd name="connsiteX4" fmla="*/ 3142 w 7267471"/>
              <a:gd name="connsiteY4" fmla="*/ 6854667 h 6854667"/>
              <a:gd name="connsiteX0" fmla="*/ 3142 w 7267471"/>
              <a:gd name="connsiteY0" fmla="*/ 6852519 h 6852519"/>
              <a:gd name="connsiteX1" fmla="*/ 0 w 7267471"/>
              <a:gd name="connsiteY1" fmla="*/ 0 h 6852519"/>
              <a:gd name="connsiteX2" fmla="*/ 4521768 w 7267471"/>
              <a:gd name="connsiteY2" fmla="*/ 995 h 6852519"/>
              <a:gd name="connsiteX3" fmla="*/ 7267471 w 7267471"/>
              <a:gd name="connsiteY3" fmla="*/ 6852519 h 6852519"/>
              <a:gd name="connsiteX4" fmla="*/ 3142 w 7267471"/>
              <a:gd name="connsiteY4" fmla="*/ 6852519 h 6852519"/>
              <a:gd name="connsiteX0" fmla="*/ 3142 w 7267471"/>
              <a:gd name="connsiteY0" fmla="*/ 6852519 h 6852519"/>
              <a:gd name="connsiteX1" fmla="*/ 0 w 7267471"/>
              <a:gd name="connsiteY1" fmla="*/ 0 h 6852519"/>
              <a:gd name="connsiteX2" fmla="*/ 4735952 w 7267471"/>
              <a:gd name="connsiteY2" fmla="*/ 995 h 6852519"/>
              <a:gd name="connsiteX3" fmla="*/ 7267471 w 7267471"/>
              <a:gd name="connsiteY3" fmla="*/ 6852519 h 6852519"/>
              <a:gd name="connsiteX4" fmla="*/ 3142 w 7267471"/>
              <a:gd name="connsiteY4" fmla="*/ 6852519 h 6852519"/>
              <a:gd name="connsiteX0" fmla="*/ 3142 w 6806152"/>
              <a:gd name="connsiteY0" fmla="*/ 6852519 h 6852519"/>
              <a:gd name="connsiteX1" fmla="*/ 0 w 6806152"/>
              <a:gd name="connsiteY1" fmla="*/ 0 h 6852519"/>
              <a:gd name="connsiteX2" fmla="*/ 4735952 w 6806152"/>
              <a:gd name="connsiteY2" fmla="*/ 995 h 6852519"/>
              <a:gd name="connsiteX3" fmla="*/ 6806152 w 6806152"/>
              <a:gd name="connsiteY3" fmla="*/ 6852519 h 6852519"/>
              <a:gd name="connsiteX4" fmla="*/ 3142 w 6806152"/>
              <a:gd name="connsiteY4" fmla="*/ 6852519 h 6852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6152" h="6852519">
                <a:moveTo>
                  <a:pt x="3142" y="6852519"/>
                </a:moveTo>
                <a:cubicBezTo>
                  <a:pt x="2095" y="4568346"/>
                  <a:pt x="1047" y="2284173"/>
                  <a:pt x="0" y="0"/>
                </a:cubicBezTo>
                <a:lnTo>
                  <a:pt x="4735952" y="995"/>
                </a:lnTo>
                <a:lnTo>
                  <a:pt x="6806152" y="6852519"/>
                </a:lnTo>
                <a:lnTo>
                  <a:pt x="3142" y="6852519"/>
                </a:lnTo>
                <a:close/>
              </a:path>
            </a:pathLst>
          </a:custGeom>
          <a:ln>
            <a:solidFill>
              <a:srgbClr val="414241"/>
            </a:solidFill>
          </a:ln>
        </p:spPr>
        <p:txBody>
          <a:bodyPr anchor="ctr"/>
          <a:lstStyle>
            <a:lvl1pPr algn="ctr">
              <a:defRPr>
                <a:solidFill>
                  <a:srgbClr val="B4009E"/>
                </a:solidFill>
              </a:defRPr>
            </a:lvl1pPr>
          </a:lstStyle>
          <a:p>
            <a:r>
              <a:rPr lang="en-US" dirty="0"/>
              <a:t>Click icon to</a:t>
            </a:r>
            <a:br>
              <a:rPr lang="en-US" dirty="0"/>
            </a:br>
            <a:r>
              <a:rPr lang="en-US" dirty="0"/>
              <a:t>add picture</a:t>
            </a:r>
          </a:p>
        </p:txBody>
      </p:sp>
    </p:spTree>
    <p:extLst>
      <p:ext uri="{BB962C8B-B14F-4D97-AF65-F5344CB8AC3E}">
        <p14:creationId xmlns:p14="http://schemas.microsoft.com/office/powerpoint/2010/main" val="1155401006"/>
      </p:ext>
    </p:extLst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+ slanted Image Lef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0" y="457200"/>
            <a:ext cx="5638800" cy="1409699"/>
          </a:xfrm>
          <a:prstGeom prst="rect">
            <a:avLst/>
          </a:prstGeom>
        </p:spPr>
        <p:txBody>
          <a:bodyPr lIns="274320" rIns="0">
            <a:noAutofit/>
          </a:bodyPr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F0A937-5674-5E4D-BA15-88B347E17AE9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2D82040B-E8B0-4143-8A3F-EF4AA4D005D0}"/>
              </a:ext>
            </a:extLst>
          </p:cNvPr>
          <p:cNvSpPr>
            <a:spLocks noGrp="1"/>
          </p:cNvSpPr>
          <p:nvPr>
            <p:ph idx="27" hasCustomPrompt="1"/>
          </p:nvPr>
        </p:nvSpPr>
        <p:spPr>
          <a:xfrm>
            <a:off x="6096000" y="1866900"/>
            <a:ext cx="5638799" cy="4514047"/>
          </a:xfrm>
          <a:prstGeom prst="rect">
            <a:avLst/>
          </a:prstGeom>
        </p:spPr>
        <p:txBody>
          <a:bodyPr vert="horz" wrap="square" lIns="27432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Picture Placeholder 9">
            <a:extLst>
              <a:ext uri="{FF2B5EF4-FFF2-40B4-BE49-F238E27FC236}">
                <a16:creationId xmlns:a16="http://schemas.microsoft.com/office/drawing/2014/main" id="{5BBFF32C-2A15-44C5-B538-CFD1F92176C0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-3142" y="0"/>
            <a:ext cx="6806152" cy="6858000"/>
          </a:xfrm>
          <a:custGeom>
            <a:avLst/>
            <a:gdLst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5847905 w 5847905"/>
              <a:gd name="connsiteY2" fmla="*/ 6849376 h 6849376"/>
              <a:gd name="connsiteX3" fmla="*/ 0 w 5847905"/>
              <a:gd name="connsiteY3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703805 w 5847905"/>
              <a:gd name="connsiteY2" fmla="*/ 708068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7148223 h 7148223"/>
              <a:gd name="connsiteX1" fmla="*/ 0 w 5847905"/>
              <a:gd name="connsiteY1" fmla="*/ 298847 h 7148223"/>
              <a:gd name="connsiteX2" fmla="*/ 4967416 w 5847905"/>
              <a:gd name="connsiteY2" fmla="*/ 314937 h 7148223"/>
              <a:gd name="connsiteX3" fmla="*/ 5847905 w 5847905"/>
              <a:gd name="connsiteY3" fmla="*/ 7148223 h 7148223"/>
              <a:gd name="connsiteX4" fmla="*/ 0 w 5847905"/>
              <a:gd name="connsiteY4" fmla="*/ 7148223 h 7148223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967416 w 5847905"/>
              <a:gd name="connsiteY2" fmla="*/ 16090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967416 w 5847905"/>
              <a:gd name="connsiteY2" fmla="*/ 16090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967416 w 5847905"/>
              <a:gd name="connsiteY2" fmla="*/ 16090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871792 w 5847905"/>
              <a:gd name="connsiteY2" fmla="*/ 10113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871792 w 5847905"/>
              <a:gd name="connsiteY2" fmla="*/ 10113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871792 w 5847905"/>
              <a:gd name="connsiteY2" fmla="*/ 10113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871792 w 5847905"/>
              <a:gd name="connsiteY2" fmla="*/ 10113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895698 w 5847905"/>
              <a:gd name="connsiteY2" fmla="*/ 4137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7282258"/>
              <a:gd name="connsiteY0" fmla="*/ 6849376 h 6855353"/>
              <a:gd name="connsiteX1" fmla="*/ 0 w 7282258"/>
              <a:gd name="connsiteY1" fmla="*/ 0 h 6855353"/>
              <a:gd name="connsiteX2" fmla="*/ 4895698 w 7282258"/>
              <a:gd name="connsiteY2" fmla="*/ 4137 h 6855353"/>
              <a:gd name="connsiteX3" fmla="*/ 7282258 w 7282258"/>
              <a:gd name="connsiteY3" fmla="*/ 6855353 h 6855353"/>
              <a:gd name="connsiteX4" fmla="*/ 0 w 7282258"/>
              <a:gd name="connsiteY4" fmla="*/ 6849376 h 6855353"/>
              <a:gd name="connsiteX0" fmla="*/ 0 w 7276282"/>
              <a:gd name="connsiteY0" fmla="*/ 6849376 h 6849376"/>
              <a:gd name="connsiteX1" fmla="*/ 0 w 7276282"/>
              <a:gd name="connsiteY1" fmla="*/ 0 h 6849376"/>
              <a:gd name="connsiteX2" fmla="*/ 4895698 w 7276282"/>
              <a:gd name="connsiteY2" fmla="*/ 4137 h 6849376"/>
              <a:gd name="connsiteX3" fmla="*/ 7276282 w 7276282"/>
              <a:gd name="connsiteY3" fmla="*/ 6843400 h 6849376"/>
              <a:gd name="connsiteX4" fmla="*/ 0 w 7276282"/>
              <a:gd name="connsiteY4" fmla="*/ 6849376 h 6849376"/>
              <a:gd name="connsiteX0" fmla="*/ 0 w 7276282"/>
              <a:gd name="connsiteY0" fmla="*/ 6849376 h 6849376"/>
              <a:gd name="connsiteX1" fmla="*/ 0 w 7276282"/>
              <a:gd name="connsiteY1" fmla="*/ 0 h 6849376"/>
              <a:gd name="connsiteX2" fmla="*/ 4895698 w 7276282"/>
              <a:gd name="connsiteY2" fmla="*/ 4137 h 6849376"/>
              <a:gd name="connsiteX3" fmla="*/ 7276282 w 7276282"/>
              <a:gd name="connsiteY3" fmla="*/ 6849376 h 6849376"/>
              <a:gd name="connsiteX4" fmla="*/ 0 w 7276282"/>
              <a:gd name="connsiteY4" fmla="*/ 6849376 h 6849376"/>
              <a:gd name="connsiteX0" fmla="*/ 0 w 7264329"/>
              <a:gd name="connsiteY0" fmla="*/ 6849376 h 6861329"/>
              <a:gd name="connsiteX1" fmla="*/ 0 w 7264329"/>
              <a:gd name="connsiteY1" fmla="*/ 0 h 6861329"/>
              <a:gd name="connsiteX2" fmla="*/ 4895698 w 7264329"/>
              <a:gd name="connsiteY2" fmla="*/ 4137 h 6861329"/>
              <a:gd name="connsiteX3" fmla="*/ 7264329 w 7264329"/>
              <a:gd name="connsiteY3" fmla="*/ 6861329 h 6861329"/>
              <a:gd name="connsiteX4" fmla="*/ 0 w 7264329"/>
              <a:gd name="connsiteY4" fmla="*/ 6849376 h 6861329"/>
              <a:gd name="connsiteX0" fmla="*/ 0 w 7264329"/>
              <a:gd name="connsiteY0" fmla="*/ 6849376 h 6855352"/>
              <a:gd name="connsiteX1" fmla="*/ 0 w 7264329"/>
              <a:gd name="connsiteY1" fmla="*/ 0 h 6855352"/>
              <a:gd name="connsiteX2" fmla="*/ 4895698 w 7264329"/>
              <a:gd name="connsiteY2" fmla="*/ 4137 h 6855352"/>
              <a:gd name="connsiteX3" fmla="*/ 7264329 w 7264329"/>
              <a:gd name="connsiteY3" fmla="*/ 6855352 h 6855352"/>
              <a:gd name="connsiteX4" fmla="*/ 0 w 7264329"/>
              <a:gd name="connsiteY4" fmla="*/ 6849376 h 6855352"/>
              <a:gd name="connsiteX0" fmla="*/ 0 w 7264329"/>
              <a:gd name="connsiteY0" fmla="*/ 6849376 h 6849376"/>
              <a:gd name="connsiteX1" fmla="*/ 0 w 7264329"/>
              <a:gd name="connsiteY1" fmla="*/ 0 h 6849376"/>
              <a:gd name="connsiteX2" fmla="*/ 4895698 w 7264329"/>
              <a:gd name="connsiteY2" fmla="*/ 4137 h 6849376"/>
              <a:gd name="connsiteX3" fmla="*/ 7264329 w 7264329"/>
              <a:gd name="connsiteY3" fmla="*/ 6849376 h 6849376"/>
              <a:gd name="connsiteX4" fmla="*/ 0 w 7264329"/>
              <a:gd name="connsiteY4" fmla="*/ 6849376 h 6849376"/>
              <a:gd name="connsiteX0" fmla="*/ 0 w 7264329"/>
              <a:gd name="connsiteY0" fmla="*/ 6854666 h 6854666"/>
              <a:gd name="connsiteX1" fmla="*/ 0 w 7264329"/>
              <a:gd name="connsiteY1" fmla="*/ 5290 h 6854666"/>
              <a:gd name="connsiteX2" fmla="*/ 4895698 w 7264329"/>
              <a:gd name="connsiteY2" fmla="*/ 0 h 6854666"/>
              <a:gd name="connsiteX3" fmla="*/ 7264329 w 7264329"/>
              <a:gd name="connsiteY3" fmla="*/ 6854666 h 6854666"/>
              <a:gd name="connsiteX4" fmla="*/ 0 w 7264329"/>
              <a:gd name="connsiteY4" fmla="*/ 6854666 h 6854666"/>
              <a:gd name="connsiteX0" fmla="*/ 0 w 7264329"/>
              <a:gd name="connsiteY0" fmla="*/ 6851524 h 6851524"/>
              <a:gd name="connsiteX1" fmla="*/ 0 w 7264329"/>
              <a:gd name="connsiteY1" fmla="*/ 2148 h 6851524"/>
              <a:gd name="connsiteX2" fmla="*/ 4895698 w 7264329"/>
              <a:gd name="connsiteY2" fmla="*/ 0 h 6851524"/>
              <a:gd name="connsiteX3" fmla="*/ 7264329 w 7264329"/>
              <a:gd name="connsiteY3" fmla="*/ 6851524 h 6851524"/>
              <a:gd name="connsiteX4" fmla="*/ 0 w 7264329"/>
              <a:gd name="connsiteY4" fmla="*/ 6851524 h 6851524"/>
              <a:gd name="connsiteX0" fmla="*/ 3142 w 7267471"/>
              <a:gd name="connsiteY0" fmla="*/ 6852519 h 6852519"/>
              <a:gd name="connsiteX1" fmla="*/ 0 w 7267471"/>
              <a:gd name="connsiteY1" fmla="*/ 0 h 6852519"/>
              <a:gd name="connsiteX2" fmla="*/ 4898840 w 7267471"/>
              <a:gd name="connsiteY2" fmla="*/ 995 h 6852519"/>
              <a:gd name="connsiteX3" fmla="*/ 7267471 w 7267471"/>
              <a:gd name="connsiteY3" fmla="*/ 6852519 h 6852519"/>
              <a:gd name="connsiteX4" fmla="*/ 3142 w 7267471"/>
              <a:gd name="connsiteY4" fmla="*/ 6852519 h 6852519"/>
              <a:gd name="connsiteX0" fmla="*/ 3142 w 7267471"/>
              <a:gd name="connsiteY0" fmla="*/ 6852519 h 6852519"/>
              <a:gd name="connsiteX1" fmla="*/ 0 w 7267471"/>
              <a:gd name="connsiteY1" fmla="*/ 0 h 6852519"/>
              <a:gd name="connsiteX2" fmla="*/ 4898840 w 7267471"/>
              <a:gd name="connsiteY2" fmla="*/ 995 h 6852519"/>
              <a:gd name="connsiteX3" fmla="*/ 7267471 w 7267471"/>
              <a:gd name="connsiteY3" fmla="*/ 6852519 h 6852519"/>
              <a:gd name="connsiteX4" fmla="*/ 3142 w 7267471"/>
              <a:gd name="connsiteY4" fmla="*/ 6852519 h 6852519"/>
              <a:gd name="connsiteX0" fmla="*/ 3142 w 7267471"/>
              <a:gd name="connsiteY0" fmla="*/ 6852519 h 6852519"/>
              <a:gd name="connsiteX1" fmla="*/ 0 w 7267471"/>
              <a:gd name="connsiteY1" fmla="*/ 0 h 6852519"/>
              <a:gd name="connsiteX2" fmla="*/ 4886271 w 7267471"/>
              <a:gd name="connsiteY2" fmla="*/ 995 h 6852519"/>
              <a:gd name="connsiteX3" fmla="*/ 7267471 w 7267471"/>
              <a:gd name="connsiteY3" fmla="*/ 6852519 h 6852519"/>
              <a:gd name="connsiteX4" fmla="*/ 3142 w 7267471"/>
              <a:gd name="connsiteY4" fmla="*/ 6852519 h 6852519"/>
              <a:gd name="connsiteX0" fmla="*/ 3142 w 7267471"/>
              <a:gd name="connsiteY0" fmla="*/ 6854667 h 6854667"/>
              <a:gd name="connsiteX1" fmla="*/ 0 w 7267471"/>
              <a:gd name="connsiteY1" fmla="*/ 2148 h 6854667"/>
              <a:gd name="connsiteX2" fmla="*/ 4886271 w 7267471"/>
              <a:gd name="connsiteY2" fmla="*/ 0 h 6854667"/>
              <a:gd name="connsiteX3" fmla="*/ 7267471 w 7267471"/>
              <a:gd name="connsiteY3" fmla="*/ 6854667 h 6854667"/>
              <a:gd name="connsiteX4" fmla="*/ 3142 w 7267471"/>
              <a:gd name="connsiteY4" fmla="*/ 6854667 h 6854667"/>
              <a:gd name="connsiteX0" fmla="*/ 3142 w 7267471"/>
              <a:gd name="connsiteY0" fmla="*/ 6852519 h 6852519"/>
              <a:gd name="connsiteX1" fmla="*/ 0 w 7267471"/>
              <a:gd name="connsiteY1" fmla="*/ 0 h 6852519"/>
              <a:gd name="connsiteX2" fmla="*/ 4521768 w 7267471"/>
              <a:gd name="connsiteY2" fmla="*/ 995 h 6852519"/>
              <a:gd name="connsiteX3" fmla="*/ 7267471 w 7267471"/>
              <a:gd name="connsiteY3" fmla="*/ 6852519 h 6852519"/>
              <a:gd name="connsiteX4" fmla="*/ 3142 w 7267471"/>
              <a:gd name="connsiteY4" fmla="*/ 6852519 h 6852519"/>
              <a:gd name="connsiteX0" fmla="*/ 3142 w 7267471"/>
              <a:gd name="connsiteY0" fmla="*/ 6852519 h 6852519"/>
              <a:gd name="connsiteX1" fmla="*/ 0 w 7267471"/>
              <a:gd name="connsiteY1" fmla="*/ 0 h 6852519"/>
              <a:gd name="connsiteX2" fmla="*/ 4735952 w 7267471"/>
              <a:gd name="connsiteY2" fmla="*/ 995 h 6852519"/>
              <a:gd name="connsiteX3" fmla="*/ 7267471 w 7267471"/>
              <a:gd name="connsiteY3" fmla="*/ 6852519 h 6852519"/>
              <a:gd name="connsiteX4" fmla="*/ 3142 w 7267471"/>
              <a:gd name="connsiteY4" fmla="*/ 6852519 h 6852519"/>
              <a:gd name="connsiteX0" fmla="*/ 3142 w 6806152"/>
              <a:gd name="connsiteY0" fmla="*/ 6852519 h 6852519"/>
              <a:gd name="connsiteX1" fmla="*/ 0 w 6806152"/>
              <a:gd name="connsiteY1" fmla="*/ 0 h 6852519"/>
              <a:gd name="connsiteX2" fmla="*/ 4735952 w 6806152"/>
              <a:gd name="connsiteY2" fmla="*/ 995 h 6852519"/>
              <a:gd name="connsiteX3" fmla="*/ 6806152 w 6806152"/>
              <a:gd name="connsiteY3" fmla="*/ 6852519 h 6852519"/>
              <a:gd name="connsiteX4" fmla="*/ 3142 w 6806152"/>
              <a:gd name="connsiteY4" fmla="*/ 6852519 h 6852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6152" h="6852519">
                <a:moveTo>
                  <a:pt x="3142" y="6852519"/>
                </a:moveTo>
                <a:cubicBezTo>
                  <a:pt x="2095" y="4568346"/>
                  <a:pt x="1047" y="2284173"/>
                  <a:pt x="0" y="0"/>
                </a:cubicBezTo>
                <a:lnTo>
                  <a:pt x="4735952" y="995"/>
                </a:lnTo>
                <a:lnTo>
                  <a:pt x="6806152" y="6852519"/>
                </a:lnTo>
                <a:lnTo>
                  <a:pt x="3142" y="6852519"/>
                </a:lnTo>
                <a:close/>
              </a:path>
            </a:pathLst>
          </a:custGeom>
          <a:ln>
            <a:solidFill>
              <a:srgbClr val="414241"/>
            </a:solidFill>
          </a:ln>
        </p:spPr>
        <p:txBody>
          <a:bodyPr anchor="ctr"/>
          <a:lstStyle>
            <a:lvl1pPr algn="ctr">
              <a:defRPr>
                <a:solidFill>
                  <a:srgbClr val="B4009E"/>
                </a:solidFill>
              </a:defRPr>
            </a:lvl1pPr>
          </a:lstStyle>
          <a:p>
            <a:r>
              <a:rPr lang="en-US" dirty="0"/>
              <a:t>Click icon to</a:t>
            </a:r>
            <a:br>
              <a:rPr lang="en-US" dirty="0"/>
            </a:br>
            <a:r>
              <a:rPr lang="en-US" dirty="0"/>
              <a:t>add picture</a:t>
            </a:r>
          </a:p>
        </p:txBody>
      </p:sp>
    </p:spTree>
    <p:extLst>
      <p:ext uri="{BB962C8B-B14F-4D97-AF65-F5344CB8AC3E}">
        <p14:creationId xmlns:p14="http://schemas.microsoft.com/office/powerpoint/2010/main" val="637146883"/>
      </p:ext>
    </p:extLst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6" hidden="1"/>
          <p:cNvSpPr txBox="1">
            <a:spLocks/>
          </p:cNvSpPr>
          <p:nvPr userDrawn="1"/>
        </p:nvSpPr>
        <p:spPr>
          <a:xfrm>
            <a:off x="10529456" y="6553200"/>
            <a:ext cx="1663691" cy="3048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800">
                <a:solidFill>
                  <a:srgbClr val="666666"/>
                </a:solidFill>
              </a:rPr>
              <a:t>MICROSOFT CONFIDENTIAL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idx="1" hasCustomPrompt="1"/>
          </p:nvPr>
        </p:nvSpPr>
        <p:spPr>
          <a:xfrm>
            <a:off x="457200" y="457200"/>
            <a:ext cx="11277599" cy="5638800"/>
          </a:xfrm>
          <a:prstGeom prst="rect">
            <a:avLst/>
          </a:prstGeom>
        </p:spPr>
        <p:txBody>
          <a:bodyPr vert="horz" lIns="0" tIns="0" rIns="0" bIns="91440" rtlCol="0" anchor="ctr" anchorCtr="0">
            <a:normAutofit/>
          </a:bodyPr>
          <a:lstStyle>
            <a:lvl1pPr>
              <a:lnSpc>
                <a:spcPct val="110000"/>
              </a:lnSpc>
              <a:spcAft>
                <a:spcPts val="1200"/>
              </a:spcAft>
              <a:defRPr sz="4400" b="1" i="0">
                <a:solidFill>
                  <a:schemeClr val="tx1"/>
                </a:solidFill>
                <a:latin typeface="Segoe Pro Semibold" charset="0"/>
                <a:ea typeface="Segoe Pro Semibold" charset="0"/>
                <a:cs typeface="Segoe Pro Semibold" charset="0"/>
              </a:defRPr>
            </a:lvl1pPr>
            <a:lvl2pPr>
              <a:lnSpc>
                <a:spcPct val="110000"/>
              </a:lnSpc>
              <a:defRPr sz="2400" b="0" i="0">
                <a:solidFill>
                  <a:schemeClr val="tx1"/>
                </a:solidFill>
                <a:latin typeface="Segoe Pro" charset="0"/>
                <a:ea typeface="Segoe Pro" charset="0"/>
                <a:cs typeface="Segoe Pro" charset="0"/>
              </a:defRPr>
            </a:lvl2pPr>
            <a:lvl3pPr>
              <a:lnSpc>
                <a:spcPct val="110000"/>
              </a:lnSpc>
              <a:defRPr sz="2000" b="0" i="0">
                <a:solidFill>
                  <a:schemeClr val="tx1"/>
                </a:solidFill>
                <a:latin typeface="Segoe Pro" charset="0"/>
                <a:ea typeface="Segoe Pro" charset="0"/>
                <a:cs typeface="Segoe Pro" charset="0"/>
              </a:defRPr>
            </a:lvl3pPr>
            <a:lvl4pPr>
              <a:defRPr>
                <a:solidFill>
                  <a:schemeClr val="bg2">
                    <a:lumMod val="60000"/>
                    <a:lumOff val="40000"/>
                  </a:schemeClr>
                </a:solidFill>
              </a:defRPr>
            </a:lvl4pPr>
          </a:lstStyle>
          <a:p>
            <a:pPr lvl="0"/>
            <a:r>
              <a:rPr lang="en-US" dirty="0"/>
              <a:t>Click to edit Subhead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F4F531-1753-1544-8A42-F788362A04E3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204533"/>
      </p:ext>
    </p:extLst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F4D8D864-CFA6-477D-A4B4-FED8B0945667}"/>
              </a:ext>
            </a:extLst>
          </p:cNvPr>
          <p:cNvSpPr>
            <a:spLocks noGrp="1"/>
          </p:cNvSpPr>
          <p:nvPr>
            <p:ph idx="33" hasCustomPrompt="1"/>
          </p:nvPr>
        </p:nvSpPr>
        <p:spPr>
          <a:xfrm>
            <a:off x="6103952" y="3276600"/>
            <a:ext cx="5622897" cy="2819400"/>
          </a:xfrm>
          <a:prstGeom prst="rect">
            <a:avLst/>
          </a:prstGeom>
        </p:spPr>
        <p:txBody>
          <a:bodyPr vert="horz" wrap="square" lIns="0" tIns="0" rIns="18288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Footer Placeholder 6" hidden="1"/>
          <p:cNvSpPr txBox="1">
            <a:spLocks/>
          </p:cNvSpPr>
          <p:nvPr userDrawn="1"/>
        </p:nvSpPr>
        <p:spPr>
          <a:xfrm>
            <a:off x="10529456" y="6553200"/>
            <a:ext cx="1663691" cy="3048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800">
                <a:solidFill>
                  <a:srgbClr val="666666"/>
                </a:solidFill>
              </a:rPr>
              <a:t>MICROSOFT CONFIDENTIAL</a:t>
            </a:r>
          </a:p>
        </p:txBody>
      </p:sp>
      <p:sp>
        <p:nvSpPr>
          <p:cNvPr id="12" name="Title Placeholder 2">
            <a:extLst>
              <a:ext uri="{FF2B5EF4-FFF2-40B4-BE49-F238E27FC236}">
                <a16:creationId xmlns:a16="http://schemas.microsoft.com/office/drawing/2014/main" id="{E901D344-ED89-49CF-99A7-86594AEA4B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457200"/>
            <a:ext cx="11277599" cy="7239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sz="4400" b="1" i="0">
                <a:solidFill>
                  <a:schemeClr val="tx1"/>
                </a:solidFill>
                <a:latin typeface="Segoe Semibold" charset="0"/>
                <a:ea typeface="Segoe Semibold" charset="0"/>
                <a:cs typeface="Segoe Semibold" charset="0"/>
              </a:defRPr>
            </a:lvl1pPr>
          </a:lstStyle>
          <a:p>
            <a:r>
              <a:rPr lang="en-US" dirty="0"/>
              <a:t>About me…</a:t>
            </a: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C1627637-B5D0-ED45-8DF8-0E533AAA00D8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10325099" y="1181100"/>
            <a:ext cx="1409700" cy="140970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400" b="0">
                <a:solidFill>
                  <a:srgbClr val="B4009E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852D16FD-C54E-954A-88CB-7F7F7287BF2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096000" y="1181100"/>
            <a:ext cx="4212129" cy="1028700"/>
          </a:xfrm>
          <a:prstGeom prst="rect">
            <a:avLst/>
          </a:prstGeom>
        </p:spPr>
        <p:txBody>
          <a:bodyPr lIns="0" tIns="274320" rIns="182880" anchor="t" anchorCtr="0">
            <a:normAutofit/>
          </a:bodyPr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600" b="0" i="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Twitter: @handle</a:t>
            </a:r>
          </a:p>
          <a:p>
            <a:pPr lvl="0"/>
            <a:r>
              <a:rPr lang="en-US" dirty="0"/>
              <a:t>Email: </a:t>
            </a:r>
            <a:r>
              <a:rPr lang="en-US" dirty="0" err="1"/>
              <a:t>email@Microsoft.com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1CB2BC-111D-F649-A0EE-51B2CD7DCF8C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245711B6-47A7-4CF6-BE34-3532BF3BA1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133" y="1181100"/>
            <a:ext cx="5622897" cy="4914900"/>
          </a:xfrm>
          <a:prstGeom prst="rect">
            <a:avLst/>
          </a:prstGeom>
        </p:spPr>
        <p:txBody>
          <a:bodyPr vert="horz" wrap="square" lIns="0" tIns="0" rIns="182880" bIns="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7047606"/>
      </p:ext>
    </p:extLst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3-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5"/>
          <p:cNvSpPr>
            <a:spLocks noGrp="1"/>
          </p:cNvSpPr>
          <p:nvPr>
            <p:ph type="pic" sz="quarter" idx="27"/>
          </p:nvPr>
        </p:nvSpPr>
        <p:spPr>
          <a:xfrm>
            <a:off x="1524208" y="1505652"/>
            <a:ext cx="1409284" cy="1077020"/>
          </a:xfrm>
        </p:spPr>
        <p:txBody>
          <a:bodyPr anchor="ctr"/>
          <a:lstStyle>
            <a:lvl1pPr algn="ctr">
              <a:defRPr sz="1600" b="1" i="0">
                <a:solidFill>
                  <a:srgbClr val="B4009E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Picture Placeholder 5"/>
          <p:cNvSpPr>
            <a:spLocks noGrp="1"/>
          </p:cNvSpPr>
          <p:nvPr>
            <p:ph type="pic" sz="quarter" idx="28"/>
          </p:nvPr>
        </p:nvSpPr>
        <p:spPr>
          <a:xfrm>
            <a:off x="5391358" y="1513780"/>
            <a:ext cx="1409284" cy="1077020"/>
          </a:xfrm>
        </p:spPr>
        <p:txBody>
          <a:bodyPr anchor="ctr"/>
          <a:lstStyle>
            <a:lvl1pPr algn="ctr">
              <a:defRPr sz="1600" b="1" i="0">
                <a:solidFill>
                  <a:srgbClr val="B4009E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3" name="Picture Placeholder 5"/>
          <p:cNvSpPr>
            <a:spLocks noGrp="1"/>
          </p:cNvSpPr>
          <p:nvPr>
            <p:ph type="pic" sz="quarter" idx="29"/>
          </p:nvPr>
        </p:nvSpPr>
        <p:spPr>
          <a:xfrm>
            <a:off x="9285461" y="1488127"/>
            <a:ext cx="1409284" cy="1077020"/>
          </a:xfrm>
        </p:spPr>
        <p:txBody>
          <a:bodyPr anchor="ctr"/>
          <a:lstStyle>
            <a:lvl1pPr algn="ctr">
              <a:defRPr sz="1600" b="1" i="0">
                <a:solidFill>
                  <a:srgbClr val="B4009E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Shape 69">
            <a:extLst>
              <a:ext uri="{FF2B5EF4-FFF2-40B4-BE49-F238E27FC236}">
                <a16:creationId xmlns:a16="http://schemas.microsoft.com/office/drawing/2014/main" id="{50DF9F24-F2BD-4DEC-BF54-5080F302503F}"/>
              </a:ext>
            </a:extLst>
          </p:cNvPr>
          <p:cNvSpPr txBox="1">
            <a:spLocks noGrp="1"/>
          </p:cNvSpPr>
          <p:nvPr>
            <p:ph type="body" idx="21" hasCustomPrompt="1"/>
          </p:nvPr>
        </p:nvSpPr>
        <p:spPr>
          <a:xfrm>
            <a:off x="4347972" y="3276600"/>
            <a:ext cx="3496057" cy="2095500"/>
          </a:xfrm>
          <a:prstGeom prst="rect">
            <a:avLst/>
          </a:prstGeom>
        </p:spPr>
        <p:txBody>
          <a:bodyPr vert="horz" wrap="square" lIns="67222" tIns="0" rIns="67222" bIns="0" rtlCol="0" anchor="t">
            <a:noAutofit/>
          </a:bodyPr>
          <a:lstStyle>
            <a:lvl1pPr algn="ctr">
              <a:defRPr sz="2000" b="0" dirty="0">
                <a:solidFill>
                  <a:schemeClr val="tx1"/>
                </a:solidFill>
                <a:latin typeface="+mn-lt"/>
                <a:ea typeface="Segoe UI" pitchFamily="34" charset="0"/>
                <a:cs typeface="Segoe UI Semibold" panose="020B0702040204020203" pitchFamily="34" charset="0"/>
              </a:defRPr>
            </a:lvl1pPr>
          </a:lstStyle>
          <a:p>
            <a:pPr lvl="0" algn="ctr" defTabSz="914367">
              <a:spcBef>
                <a:spcPts val="0"/>
              </a:spcBef>
              <a:spcAft>
                <a:spcPts val="1176"/>
              </a:spcAft>
              <a:buFont typeface="Arial"/>
            </a:pPr>
            <a:r>
              <a:rPr lang="en-US" dirty="0"/>
              <a:t>level one</a:t>
            </a:r>
          </a:p>
          <a:p>
            <a:pPr lvl="0" algn="ctr" defTabSz="914367">
              <a:spcBef>
                <a:spcPts val="0"/>
              </a:spcBef>
              <a:spcAft>
                <a:spcPts val="1176"/>
              </a:spcAft>
              <a:buFont typeface="Arial"/>
            </a:pPr>
            <a:r>
              <a:rPr lang="en-US" dirty="0"/>
              <a:t>level two</a:t>
            </a:r>
          </a:p>
        </p:txBody>
      </p:sp>
      <p:sp>
        <p:nvSpPr>
          <p:cNvPr id="25" name="Shape 69">
            <a:extLst>
              <a:ext uri="{FF2B5EF4-FFF2-40B4-BE49-F238E27FC236}">
                <a16:creationId xmlns:a16="http://schemas.microsoft.com/office/drawing/2014/main" id="{452ABE62-CCEE-407B-B879-4F04AA8A85B2}"/>
              </a:ext>
            </a:extLst>
          </p:cNvPr>
          <p:cNvSpPr txBox="1">
            <a:spLocks noGrp="1"/>
          </p:cNvSpPr>
          <p:nvPr>
            <p:ph type="body" idx="23" hasCustomPrompt="1"/>
          </p:nvPr>
        </p:nvSpPr>
        <p:spPr>
          <a:xfrm>
            <a:off x="8229600" y="3276600"/>
            <a:ext cx="3503300" cy="2095501"/>
          </a:xfrm>
          <a:prstGeom prst="rect">
            <a:avLst/>
          </a:prstGeom>
        </p:spPr>
        <p:txBody>
          <a:bodyPr vert="horz" wrap="square" lIns="67222" tIns="0" rIns="67222" bIns="0" rtlCol="0" anchor="t">
            <a:noAutofit/>
          </a:bodyPr>
          <a:lstStyle>
            <a:lvl1pPr algn="ctr">
              <a:defRPr sz="2000" b="0" dirty="0">
                <a:solidFill>
                  <a:schemeClr val="tx1"/>
                </a:solidFill>
                <a:latin typeface="+mn-lt"/>
                <a:ea typeface="Segoe UI" pitchFamily="34" charset="0"/>
                <a:cs typeface="Segoe UI Semibold" panose="020B0702040204020203" pitchFamily="34" charset="0"/>
              </a:defRPr>
            </a:lvl1pPr>
          </a:lstStyle>
          <a:p>
            <a:pPr lvl="0" algn="ctr" defTabSz="914367">
              <a:spcBef>
                <a:spcPts val="0"/>
              </a:spcBef>
              <a:spcAft>
                <a:spcPts val="1176"/>
              </a:spcAft>
              <a:buFont typeface="Arial"/>
            </a:pPr>
            <a:r>
              <a:rPr lang="en-US" dirty="0"/>
              <a:t>level one</a:t>
            </a:r>
          </a:p>
          <a:p>
            <a:pPr lvl="0" algn="ctr" defTabSz="914367">
              <a:spcBef>
                <a:spcPts val="0"/>
              </a:spcBef>
              <a:spcAft>
                <a:spcPts val="1176"/>
              </a:spcAft>
              <a:buFont typeface="Arial"/>
            </a:pPr>
            <a:r>
              <a:rPr lang="en-US" dirty="0"/>
              <a:t>level two</a:t>
            </a:r>
          </a:p>
        </p:txBody>
      </p:sp>
      <p:sp>
        <p:nvSpPr>
          <p:cNvPr id="26" name="Shape 78">
            <a:extLst>
              <a:ext uri="{FF2B5EF4-FFF2-40B4-BE49-F238E27FC236}">
                <a16:creationId xmlns:a16="http://schemas.microsoft.com/office/drawing/2014/main" id="{ED9E8697-A9C3-4FDC-9D6C-2B35F242E978}"/>
              </a:ext>
            </a:extLst>
          </p:cNvPr>
          <p:cNvSpPr txBox="1">
            <a:spLocks noGrp="1"/>
          </p:cNvSpPr>
          <p:nvPr>
            <p:ph type="body" idx="7" hasCustomPrompt="1"/>
          </p:nvPr>
        </p:nvSpPr>
        <p:spPr>
          <a:xfrm>
            <a:off x="4347972" y="2602431"/>
            <a:ext cx="3496057" cy="685800"/>
          </a:xfrm>
          <a:prstGeom prst="rect">
            <a:avLst/>
          </a:prstGeom>
          <a:ln>
            <a:noFill/>
          </a:ln>
        </p:spPr>
        <p:txBody>
          <a:bodyPr vert="horz" wrap="square" lIns="67222" tIns="67222" rIns="67222" bIns="67222" rtlCol="0" anchor="ctr">
            <a:noAutofit/>
          </a:bodyPr>
          <a:lstStyle>
            <a:lvl1pPr algn="ctr">
              <a:defRPr lang="en-US" sz="2000" b="1" i="0" dirty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 algn="ctr" defTabSz="914367">
              <a:spcAft>
                <a:spcPts val="588"/>
              </a:spcAft>
            </a:pPr>
            <a:r>
              <a:rPr lang="en-US" dirty="0"/>
              <a:t>Column 2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F4B441F-C8E2-46EF-B6C0-23A6E8BDE1DB}"/>
              </a:ext>
            </a:extLst>
          </p:cNvPr>
          <p:cNvCxnSpPr>
            <a:cxnSpLocks/>
          </p:cNvCxnSpPr>
          <p:nvPr userDrawn="1"/>
        </p:nvCxnSpPr>
        <p:spPr>
          <a:xfrm flipV="1">
            <a:off x="457200" y="3282800"/>
            <a:ext cx="3543301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30" name="Shape 78">
            <a:extLst>
              <a:ext uri="{FF2B5EF4-FFF2-40B4-BE49-F238E27FC236}">
                <a16:creationId xmlns:a16="http://schemas.microsoft.com/office/drawing/2014/main" id="{F65B4093-2B95-4F31-BE02-FE267F2C7256}"/>
              </a:ext>
            </a:extLst>
          </p:cNvPr>
          <p:cNvSpPr txBox="1">
            <a:spLocks noGrp="1"/>
          </p:cNvSpPr>
          <p:nvPr>
            <p:ph type="body" idx="30" hasCustomPrompt="1"/>
          </p:nvPr>
        </p:nvSpPr>
        <p:spPr>
          <a:xfrm>
            <a:off x="457201" y="2602419"/>
            <a:ext cx="3543300" cy="689328"/>
          </a:xfrm>
          <a:prstGeom prst="rect">
            <a:avLst/>
          </a:prstGeom>
          <a:ln>
            <a:noFill/>
          </a:ln>
        </p:spPr>
        <p:txBody>
          <a:bodyPr vert="horz" wrap="square" lIns="67222" tIns="67222" rIns="67222" bIns="67222" rtlCol="0" anchor="ctr">
            <a:noAutofit/>
          </a:bodyPr>
          <a:lstStyle>
            <a:lvl1pPr algn="ctr">
              <a:defRPr lang="en-US" sz="2000" b="1" i="0" dirty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 algn="ctr" defTabSz="914367">
              <a:spcAft>
                <a:spcPts val="588"/>
              </a:spcAft>
            </a:pPr>
            <a:r>
              <a:rPr lang="en-US" dirty="0"/>
              <a:t>Column 1</a:t>
            </a:r>
          </a:p>
        </p:txBody>
      </p:sp>
      <p:sp>
        <p:nvSpPr>
          <p:cNvPr id="31" name="Shape 78">
            <a:extLst>
              <a:ext uri="{FF2B5EF4-FFF2-40B4-BE49-F238E27FC236}">
                <a16:creationId xmlns:a16="http://schemas.microsoft.com/office/drawing/2014/main" id="{BC5E1042-00D9-4CC5-A8F0-6D5351A81028}"/>
              </a:ext>
            </a:extLst>
          </p:cNvPr>
          <p:cNvSpPr txBox="1">
            <a:spLocks noGrp="1"/>
          </p:cNvSpPr>
          <p:nvPr>
            <p:ph type="body" idx="31" hasCustomPrompt="1"/>
          </p:nvPr>
        </p:nvSpPr>
        <p:spPr>
          <a:xfrm>
            <a:off x="8229600" y="2602431"/>
            <a:ext cx="3505200" cy="685800"/>
          </a:xfrm>
          <a:prstGeom prst="rect">
            <a:avLst/>
          </a:prstGeom>
          <a:ln>
            <a:noFill/>
          </a:ln>
        </p:spPr>
        <p:txBody>
          <a:bodyPr vert="horz" wrap="square" lIns="67222" tIns="67222" rIns="67222" bIns="67222" rtlCol="0" anchor="ctr">
            <a:noAutofit/>
          </a:bodyPr>
          <a:lstStyle>
            <a:lvl1pPr algn="ctr">
              <a:defRPr lang="en-US" sz="2000" b="1" i="0" dirty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 algn="ctr" defTabSz="914367">
              <a:spcAft>
                <a:spcPts val="588"/>
              </a:spcAft>
            </a:pPr>
            <a:r>
              <a:rPr lang="en-US" dirty="0"/>
              <a:t>Column 3</a:t>
            </a:r>
          </a:p>
        </p:txBody>
      </p:sp>
      <p:sp>
        <p:nvSpPr>
          <p:cNvPr id="32" name="Shape 69">
            <a:extLst>
              <a:ext uri="{FF2B5EF4-FFF2-40B4-BE49-F238E27FC236}">
                <a16:creationId xmlns:a16="http://schemas.microsoft.com/office/drawing/2014/main" id="{D0DB858D-C909-4D63-B4BA-450AB7BC6813}"/>
              </a:ext>
            </a:extLst>
          </p:cNvPr>
          <p:cNvSpPr txBox="1">
            <a:spLocks noGrp="1"/>
          </p:cNvSpPr>
          <p:nvPr>
            <p:ph type="body" idx="32" hasCustomPrompt="1"/>
          </p:nvPr>
        </p:nvSpPr>
        <p:spPr>
          <a:xfrm>
            <a:off x="457200" y="3276600"/>
            <a:ext cx="3543301" cy="2095501"/>
          </a:xfrm>
          <a:prstGeom prst="rect">
            <a:avLst/>
          </a:prstGeom>
        </p:spPr>
        <p:txBody>
          <a:bodyPr vert="horz" wrap="square" lIns="67222" tIns="0" rIns="67222" bIns="0" rtlCol="0" anchor="t">
            <a:noAutofit/>
          </a:bodyPr>
          <a:lstStyle>
            <a:lvl1pPr algn="ctr">
              <a:defRPr sz="2000" b="0" dirty="0">
                <a:solidFill>
                  <a:schemeClr val="tx1"/>
                </a:solidFill>
                <a:latin typeface="+mn-lt"/>
                <a:ea typeface="Segoe UI" pitchFamily="34" charset="0"/>
                <a:cs typeface="Segoe UI Semibold" panose="020B0702040204020203" pitchFamily="34" charset="0"/>
              </a:defRPr>
            </a:lvl1pPr>
          </a:lstStyle>
          <a:p>
            <a:pPr lvl="0" algn="ctr" defTabSz="914367">
              <a:spcBef>
                <a:spcPts val="0"/>
              </a:spcBef>
              <a:spcAft>
                <a:spcPts val="1176"/>
              </a:spcAft>
              <a:buFont typeface="Arial"/>
            </a:pPr>
            <a:r>
              <a:rPr lang="en-US" dirty="0"/>
              <a:t>level one</a:t>
            </a:r>
          </a:p>
          <a:p>
            <a:pPr lvl="0" algn="ctr" defTabSz="914367">
              <a:spcBef>
                <a:spcPts val="0"/>
              </a:spcBef>
              <a:spcAft>
                <a:spcPts val="1176"/>
              </a:spcAft>
              <a:buFont typeface="Arial"/>
            </a:pPr>
            <a:r>
              <a:rPr lang="en-US" dirty="0"/>
              <a:t>level two</a:t>
            </a:r>
          </a:p>
        </p:txBody>
      </p:sp>
      <p:sp>
        <p:nvSpPr>
          <p:cNvPr id="33" name="Title Placeholder 2">
            <a:extLst>
              <a:ext uri="{FF2B5EF4-FFF2-40B4-BE49-F238E27FC236}">
                <a16:creationId xmlns:a16="http://schemas.microsoft.com/office/drawing/2014/main" id="{2C1FE9BA-3B57-4CA6-8333-A470390E73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600" cy="7239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F4B441F-C8E2-46EF-B6C0-23A6E8BDE1DB}"/>
              </a:ext>
            </a:extLst>
          </p:cNvPr>
          <p:cNvCxnSpPr>
            <a:cxnSpLocks/>
          </p:cNvCxnSpPr>
          <p:nvPr userDrawn="1"/>
        </p:nvCxnSpPr>
        <p:spPr>
          <a:xfrm flipV="1">
            <a:off x="4324350" y="3282800"/>
            <a:ext cx="3543301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F4B441F-C8E2-46EF-B6C0-23A6E8BDE1DB}"/>
              </a:ext>
            </a:extLst>
          </p:cNvPr>
          <p:cNvCxnSpPr>
            <a:cxnSpLocks/>
          </p:cNvCxnSpPr>
          <p:nvPr userDrawn="1"/>
        </p:nvCxnSpPr>
        <p:spPr>
          <a:xfrm>
            <a:off x="8229600" y="3282800"/>
            <a:ext cx="3518402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56B6142-BE00-C841-A15F-937FA7A70E40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249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fidentialit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white"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2-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5"/>
          <p:cNvSpPr>
            <a:spLocks noGrp="1"/>
          </p:cNvSpPr>
          <p:nvPr>
            <p:ph type="pic" sz="quarter" idx="27"/>
          </p:nvPr>
        </p:nvSpPr>
        <p:spPr>
          <a:xfrm>
            <a:off x="1866901" y="1433156"/>
            <a:ext cx="2819400" cy="1634103"/>
          </a:xfrm>
        </p:spPr>
        <p:txBody>
          <a:bodyPr anchor="ctr"/>
          <a:lstStyle>
            <a:lvl1pPr algn="ctr">
              <a:defRPr sz="1600" b="1" i="0">
                <a:solidFill>
                  <a:srgbClr val="B4009E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Picture Placeholder 5"/>
          <p:cNvSpPr>
            <a:spLocks noGrp="1"/>
          </p:cNvSpPr>
          <p:nvPr>
            <p:ph type="pic" sz="quarter" idx="29"/>
          </p:nvPr>
        </p:nvSpPr>
        <p:spPr>
          <a:xfrm>
            <a:off x="7505699" y="1433157"/>
            <a:ext cx="2819401" cy="1634102"/>
          </a:xfrm>
        </p:spPr>
        <p:txBody>
          <a:bodyPr anchor="ctr"/>
          <a:lstStyle>
            <a:lvl1pPr algn="ctr">
              <a:defRPr sz="1600" b="1" i="0">
                <a:solidFill>
                  <a:srgbClr val="B4009E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2" name="Shape 69">
            <a:extLst>
              <a:ext uri="{FF2B5EF4-FFF2-40B4-BE49-F238E27FC236}">
                <a16:creationId xmlns:a16="http://schemas.microsoft.com/office/drawing/2014/main" id="{DA909CD3-D031-4644-961E-3BAEF5FC557A}"/>
              </a:ext>
            </a:extLst>
          </p:cNvPr>
          <p:cNvSpPr txBox="1">
            <a:spLocks noGrp="1"/>
          </p:cNvSpPr>
          <p:nvPr>
            <p:ph type="body" idx="21" hasCustomPrompt="1"/>
          </p:nvPr>
        </p:nvSpPr>
        <p:spPr>
          <a:xfrm>
            <a:off x="6095998" y="3998873"/>
            <a:ext cx="5638801" cy="2097128"/>
          </a:xfrm>
          <a:prstGeom prst="rect">
            <a:avLst/>
          </a:prstGeom>
        </p:spPr>
        <p:txBody>
          <a:bodyPr vert="horz" wrap="square" lIns="91440" tIns="91440" rIns="91440" bIns="0" rtlCol="0" anchor="t">
            <a:noAutofit/>
          </a:bodyPr>
          <a:lstStyle>
            <a:lvl1pPr algn="ctr">
              <a:defRPr sz="2000" b="0" i="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 algn="ctr" defTabSz="914367">
              <a:spcBef>
                <a:spcPts val="0"/>
              </a:spcBef>
              <a:spcAft>
                <a:spcPts val="1176"/>
              </a:spcAft>
              <a:buFont typeface="Arial"/>
            </a:pPr>
            <a:r>
              <a:rPr lang="en-US" dirty="0"/>
              <a:t>level one</a:t>
            </a:r>
          </a:p>
          <a:p>
            <a:pPr lvl="0" algn="ctr" defTabSz="914367">
              <a:spcBef>
                <a:spcPts val="0"/>
              </a:spcBef>
              <a:spcAft>
                <a:spcPts val="1176"/>
              </a:spcAft>
              <a:buFont typeface="Arial"/>
            </a:pPr>
            <a:r>
              <a:rPr lang="en-US" dirty="0"/>
              <a:t>level two</a:t>
            </a:r>
          </a:p>
        </p:txBody>
      </p:sp>
      <p:sp>
        <p:nvSpPr>
          <p:cNvPr id="23" name="Shape 78">
            <a:extLst>
              <a:ext uri="{FF2B5EF4-FFF2-40B4-BE49-F238E27FC236}">
                <a16:creationId xmlns:a16="http://schemas.microsoft.com/office/drawing/2014/main" id="{86F28D81-7603-4E02-9F5E-B52509955F9D}"/>
              </a:ext>
            </a:extLst>
          </p:cNvPr>
          <p:cNvSpPr txBox="1">
            <a:spLocks noGrp="1"/>
          </p:cNvSpPr>
          <p:nvPr>
            <p:ph type="body" idx="7" hasCustomPrompt="1"/>
          </p:nvPr>
        </p:nvSpPr>
        <p:spPr>
          <a:xfrm>
            <a:off x="6095999" y="3276600"/>
            <a:ext cx="5638798" cy="723900"/>
          </a:xfrm>
          <a:prstGeom prst="rect">
            <a:avLst/>
          </a:prstGeom>
          <a:ln>
            <a:noFill/>
          </a:ln>
        </p:spPr>
        <p:txBody>
          <a:bodyPr vert="horz" wrap="square" lIns="67222" tIns="67222" rIns="67222" bIns="67222" rtlCol="0" anchor="ctr">
            <a:noAutofit/>
          </a:bodyPr>
          <a:lstStyle>
            <a:lvl1pPr algn="ctr">
              <a:defRPr lang="en-US" sz="2000" b="1" i="0" dirty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 algn="ctr" defTabSz="914367">
              <a:spcAft>
                <a:spcPts val="588"/>
              </a:spcAft>
            </a:pPr>
            <a:r>
              <a:rPr lang="en-US" dirty="0"/>
              <a:t>Column 2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A68F424-EA1D-4D7C-A4B5-5D8BC32C7BFB}"/>
              </a:ext>
            </a:extLst>
          </p:cNvPr>
          <p:cNvCxnSpPr>
            <a:cxnSpLocks/>
          </p:cNvCxnSpPr>
          <p:nvPr userDrawn="1"/>
        </p:nvCxnSpPr>
        <p:spPr>
          <a:xfrm>
            <a:off x="1181100" y="3909418"/>
            <a:ext cx="42291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A6FB7B6-28C9-4460-8677-F7C9633207B5}"/>
              </a:ext>
            </a:extLst>
          </p:cNvPr>
          <p:cNvCxnSpPr>
            <a:cxnSpLocks/>
          </p:cNvCxnSpPr>
          <p:nvPr userDrawn="1"/>
        </p:nvCxnSpPr>
        <p:spPr>
          <a:xfrm>
            <a:off x="6819900" y="3916700"/>
            <a:ext cx="4191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26" name="Shape 78">
            <a:extLst>
              <a:ext uri="{FF2B5EF4-FFF2-40B4-BE49-F238E27FC236}">
                <a16:creationId xmlns:a16="http://schemas.microsoft.com/office/drawing/2014/main" id="{6F67237B-0079-4730-BA0A-EFD67517C184}"/>
              </a:ext>
            </a:extLst>
          </p:cNvPr>
          <p:cNvSpPr txBox="1">
            <a:spLocks noGrp="1"/>
          </p:cNvSpPr>
          <p:nvPr>
            <p:ph type="body" idx="30" hasCustomPrompt="1"/>
          </p:nvPr>
        </p:nvSpPr>
        <p:spPr>
          <a:xfrm>
            <a:off x="457201" y="3279529"/>
            <a:ext cx="5638800" cy="719343"/>
          </a:xfrm>
          <a:prstGeom prst="rect">
            <a:avLst/>
          </a:prstGeom>
          <a:ln>
            <a:noFill/>
          </a:ln>
        </p:spPr>
        <p:txBody>
          <a:bodyPr vert="horz" wrap="square" lIns="67222" tIns="67222" rIns="67222" bIns="67222" rtlCol="0" anchor="ctr">
            <a:noAutofit/>
          </a:bodyPr>
          <a:lstStyle>
            <a:lvl1pPr algn="ctr">
              <a:defRPr lang="en-US" sz="2000" b="1" i="0" dirty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 algn="ctr" defTabSz="914367">
              <a:spcAft>
                <a:spcPts val="588"/>
              </a:spcAft>
            </a:pPr>
            <a:r>
              <a:rPr lang="en-US" dirty="0"/>
              <a:t>Column 1</a:t>
            </a:r>
          </a:p>
        </p:txBody>
      </p:sp>
      <p:sp>
        <p:nvSpPr>
          <p:cNvPr id="27" name="Shape 69">
            <a:extLst>
              <a:ext uri="{FF2B5EF4-FFF2-40B4-BE49-F238E27FC236}">
                <a16:creationId xmlns:a16="http://schemas.microsoft.com/office/drawing/2014/main" id="{AEED71C8-01E7-4E81-A0EB-0535EB83D4BE}"/>
              </a:ext>
            </a:extLst>
          </p:cNvPr>
          <p:cNvSpPr txBox="1">
            <a:spLocks noGrp="1"/>
          </p:cNvSpPr>
          <p:nvPr>
            <p:ph type="body" idx="32" hasCustomPrompt="1"/>
          </p:nvPr>
        </p:nvSpPr>
        <p:spPr>
          <a:xfrm>
            <a:off x="457200" y="3999831"/>
            <a:ext cx="5638799" cy="2096169"/>
          </a:xfrm>
          <a:prstGeom prst="rect">
            <a:avLst/>
          </a:prstGeom>
        </p:spPr>
        <p:txBody>
          <a:bodyPr vert="horz" wrap="square" lIns="91440" tIns="91440" rIns="91440" bIns="0" rtlCol="0" anchor="t">
            <a:noAutofit/>
          </a:bodyPr>
          <a:lstStyle>
            <a:lvl1pPr algn="ctr">
              <a:defRPr sz="2000" b="0" i="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 algn="ctr" defTabSz="914367">
              <a:spcBef>
                <a:spcPts val="0"/>
              </a:spcBef>
              <a:spcAft>
                <a:spcPts val="1176"/>
              </a:spcAft>
              <a:buFont typeface="Arial"/>
            </a:pPr>
            <a:r>
              <a:rPr lang="en-US" dirty="0"/>
              <a:t>level one</a:t>
            </a:r>
          </a:p>
          <a:p>
            <a:pPr lvl="0" algn="ctr" defTabSz="914367">
              <a:spcBef>
                <a:spcPts val="0"/>
              </a:spcBef>
              <a:spcAft>
                <a:spcPts val="1176"/>
              </a:spcAft>
              <a:buFont typeface="Arial"/>
            </a:pPr>
            <a:r>
              <a:rPr lang="en-US" dirty="0"/>
              <a:t>level two</a:t>
            </a:r>
          </a:p>
        </p:txBody>
      </p:sp>
      <p:sp>
        <p:nvSpPr>
          <p:cNvPr id="28" name="Title Placeholder 2">
            <a:extLst>
              <a:ext uri="{FF2B5EF4-FFF2-40B4-BE49-F238E27FC236}">
                <a16:creationId xmlns:a16="http://schemas.microsoft.com/office/drawing/2014/main" id="{8978FE4F-86FF-40F7-BEC9-11D7612E62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600" cy="7239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b="1" i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89B8D54-B0B9-6E4D-B7AE-B502B5822B43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533797"/>
      </p:ext>
    </p:extLst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videnc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6" hidden="1"/>
          <p:cNvSpPr txBox="1">
            <a:spLocks/>
          </p:cNvSpPr>
          <p:nvPr userDrawn="1"/>
        </p:nvSpPr>
        <p:spPr>
          <a:xfrm>
            <a:off x="10529456" y="6553200"/>
            <a:ext cx="1663691" cy="3048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800">
                <a:solidFill>
                  <a:srgbClr val="666666"/>
                </a:solidFill>
              </a:rPr>
              <a:t>MICROSOFT CONFIDENTIAL</a:t>
            </a:r>
          </a:p>
        </p:txBody>
      </p:sp>
      <p:sp>
        <p:nvSpPr>
          <p:cNvPr id="14" name="Content Placeholder 3"/>
          <p:cNvSpPr>
            <a:spLocks noGrp="1"/>
          </p:cNvSpPr>
          <p:nvPr>
            <p:ph sz="quarter" idx="15" hasCustomPrompt="1"/>
          </p:nvPr>
        </p:nvSpPr>
        <p:spPr>
          <a:xfrm>
            <a:off x="457200" y="1051560"/>
            <a:ext cx="9867900" cy="669332"/>
          </a:xfrm>
          <a:prstGeom prst="rect">
            <a:avLst/>
          </a:prstGeom>
          <a:noFill/>
        </p:spPr>
        <p:txBody>
          <a:bodyPr lIns="0" tIns="0" rIns="0" bIns="0" anchor="t" anchorCtr="0">
            <a:normAutofit/>
          </a:bodyPr>
          <a:lstStyle>
            <a:lvl1pPr marL="0" indent="0">
              <a:spcBef>
                <a:spcPts val="0"/>
              </a:spcBef>
              <a:buNone/>
              <a:defRPr sz="2400" b="1" i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One-line summary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quarter" idx="22" hasCustomPrompt="1"/>
          </p:nvPr>
        </p:nvSpPr>
        <p:spPr>
          <a:xfrm>
            <a:off x="7505700" y="4702768"/>
            <a:ext cx="4229100" cy="1698031"/>
          </a:xfrm>
          <a:prstGeom prst="rect">
            <a:avLst/>
          </a:prstGeom>
        </p:spPr>
        <p:txBody>
          <a:bodyPr vert="horz" lIns="137160" tIns="109728" rIns="137160" bIns="109728" rtlCol="0" anchor="t">
            <a:noAutofit/>
          </a:bodyPr>
          <a:lstStyle>
            <a:lvl1pPr>
              <a:defRPr kumimoji="0" lang="en-US" sz="2000" i="0" u="none" strike="noStrike" cap="none" spc="0" normalizeH="0" baseline="0" dirty="0">
                <a:ln>
                  <a:noFill/>
                </a:ln>
                <a:solidFill>
                  <a:schemeClr val="accent2"/>
                </a:solidFill>
                <a:uLnTx/>
                <a:uFillTx/>
                <a:latin typeface="Segoe UI Light"/>
                <a:cs typeface="+mn-cs"/>
              </a:defRPr>
            </a:lvl1pPr>
          </a:lstStyle>
          <a:p>
            <a:pPr marR="0" lvl="0" defTabSz="685800" fontAlgn="auto"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tabLst/>
            </a:pPr>
            <a:r>
              <a:rPr lang="en-US" dirty="0"/>
              <a:t>Killer quote or call-out</a:t>
            </a: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23" hasCustomPrompt="1"/>
          </p:nvPr>
        </p:nvSpPr>
        <p:spPr>
          <a:xfrm>
            <a:off x="7505700" y="1850433"/>
            <a:ext cx="4229100" cy="2835867"/>
          </a:xfrm>
        </p:spPr>
        <p:txBody>
          <a:bodyPr anchor="ctr"/>
          <a:lstStyle>
            <a:lvl1pPr algn="ctr">
              <a:defRPr>
                <a:solidFill>
                  <a:srgbClr val="B4009E"/>
                </a:solidFill>
              </a:defRPr>
            </a:lvl1pPr>
          </a:lstStyle>
          <a:p>
            <a:r>
              <a:rPr lang="en-US" dirty="0"/>
              <a:t>Screenshot of app</a:t>
            </a:r>
          </a:p>
        </p:txBody>
      </p:sp>
      <p:sp>
        <p:nvSpPr>
          <p:cNvPr id="11" name="Picture Placeholder 5"/>
          <p:cNvSpPr>
            <a:spLocks noGrp="1" noChangeAspect="1"/>
          </p:cNvSpPr>
          <p:nvPr>
            <p:ph type="pic" sz="quarter" idx="27" hasCustomPrompt="1"/>
          </p:nvPr>
        </p:nvSpPr>
        <p:spPr>
          <a:xfrm>
            <a:off x="10325100" y="457200"/>
            <a:ext cx="1409700" cy="1409700"/>
          </a:xfrm>
        </p:spPr>
        <p:txBody>
          <a:bodyPr anchor="ctr"/>
          <a:lstStyle>
            <a:lvl1pPr algn="ctr">
              <a:defRPr sz="1600">
                <a:solidFill>
                  <a:srgbClr val="B4009E"/>
                </a:solidFill>
              </a:defRPr>
            </a:lvl1pPr>
          </a:lstStyle>
          <a:p>
            <a:r>
              <a:rPr lang="en-US" dirty="0"/>
              <a:t>App icon</a:t>
            </a:r>
          </a:p>
        </p:txBody>
      </p:sp>
      <p:sp>
        <p:nvSpPr>
          <p:cNvPr id="18" name="Title Placeholder 2">
            <a:extLst>
              <a:ext uri="{FF2B5EF4-FFF2-40B4-BE49-F238E27FC236}">
                <a16:creationId xmlns:a16="http://schemas.microsoft.com/office/drawing/2014/main" id="{CD07E1E7-510F-478E-A61F-831872E928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1"/>
            <a:ext cx="9867900" cy="594359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38D0870-56E3-CC4D-A4D2-14FCF7EBAD7D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45F529DB-55F5-443A-A153-4B9166B90D1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200" y="1866899"/>
            <a:ext cx="6858000" cy="4533899"/>
          </a:xfrm>
          <a:prstGeom prst="rect">
            <a:avLst/>
          </a:prstGeom>
        </p:spPr>
        <p:txBody>
          <a:bodyPr vert="horz" wrap="square" lIns="0" tIns="0" rIns="18288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807276791"/>
      </p:ext>
    </p:extLst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efit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69"/>
          <p:cNvSpPr txBox="1">
            <a:spLocks noGrp="1"/>
          </p:cNvSpPr>
          <p:nvPr>
            <p:ph type="body" idx="1" hasCustomPrompt="1"/>
          </p:nvPr>
        </p:nvSpPr>
        <p:spPr>
          <a:xfrm>
            <a:off x="6103281" y="4851708"/>
            <a:ext cx="5615580" cy="1564792"/>
          </a:xfrm>
          <a:prstGeom prst="rect">
            <a:avLst/>
          </a:prstGeom>
          <a:noFill/>
          <a:ln w="12700">
            <a:noFill/>
          </a:ln>
        </p:spPr>
        <p:txBody>
          <a:bodyPr vert="horz" lIns="182880" tIns="0" rIns="0" bIns="0" rtlCol="0">
            <a:normAutofit/>
          </a:bodyPr>
          <a:lstStyle>
            <a:lvl1pPr marL="0" indent="0">
              <a:defRPr sz="2000" b="0" dirty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Reason to believe</a:t>
            </a:r>
          </a:p>
          <a:p>
            <a:pPr lvl="0"/>
            <a:r>
              <a:rPr lang="en-US" dirty="0"/>
              <a:t>Reason to believe</a:t>
            </a:r>
          </a:p>
        </p:txBody>
      </p:sp>
      <p:sp>
        <p:nvSpPr>
          <p:cNvPr id="12" name="Shape 69"/>
          <p:cNvSpPr txBox="1">
            <a:spLocks noGrp="1"/>
          </p:cNvSpPr>
          <p:nvPr>
            <p:ph type="body" idx="23" hasCustomPrompt="1"/>
          </p:nvPr>
        </p:nvSpPr>
        <p:spPr>
          <a:xfrm>
            <a:off x="6103281" y="2757189"/>
            <a:ext cx="5615580" cy="1412875"/>
          </a:xfrm>
          <a:prstGeom prst="rect">
            <a:avLst/>
          </a:prstGeom>
          <a:noFill/>
          <a:ln w="12700">
            <a:noFill/>
          </a:ln>
        </p:spPr>
        <p:txBody>
          <a:bodyPr vert="horz" lIns="182880" tIns="0" rIns="0" bIns="0" rtlCol="0">
            <a:normAutofit/>
          </a:bodyPr>
          <a:lstStyle>
            <a:lvl1pPr>
              <a:defRPr sz="2000" b="0" dirty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Reason to believe</a:t>
            </a:r>
          </a:p>
          <a:p>
            <a:pPr lvl="0"/>
            <a:r>
              <a:rPr lang="en-US" dirty="0"/>
              <a:t>Reason to believe</a:t>
            </a:r>
            <a:endParaRPr dirty="0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473103" y="1866901"/>
            <a:ext cx="5630178" cy="4229099"/>
          </a:xfrm>
        </p:spPr>
        <p:txBody>
          <a:bodyPr anchor="ctr"/>
          <a:lstStyle>
            <a:lvl1pPr algn="ctr">
              <a:defRPr>
                <a:solidFill>
                  <a:srgbClr val="B4009E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1AFB50-C9C6-4A7E-95B0-BCD4CC5AD4B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103281" y="1866900"/>
            <a:ext cx="5615582" cy="581257"/>
          </a:xfrm>
        </p:spPr>
        <p:txBody>
          <a:bodyPr lIns="182880" anchor="b"/>
          <a:lstStyle>
            <a:lvl1pPr>
              <a:defRPr sz="2000" b="1" i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/>
            <a:r>
              <a:rPr lang="en-US" dirty="0"/>
              <a:t>Benefit statement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50E2ADD4-807F-4A38-AA9A-901D0FD3635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103281" y="3960546"/>
            <a:ext cx="5615582" cy="581257"/>
          </a:xfrm>
        </p:spPr>
        <p:txBody>
          <a:bodyPr lIns="182880" anchor="b"/>
          <a:lstStyle>
            <a:lvl1pPr>
              <a:defRPr sz="2000" b="1" i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/>
            <a:r>
              <a:rPr lang="en-US" dirty="0"/>
              <a:t>Benefit statement</a:t>
            </a:r>
          </a:p>
        </p:txBody>
      </p:sp>
      <p:sp>
        <p:nvSpPr>
          <p:cNvPr id="18" name="Title Placeholder 2">
            <a:extLst>
              <a:ext uri="{FF2B5EF4-FFF2-40B4-BE49-F238E27FC236}">
                <a16:creationId xmlns:a16="http://schemas.microsoft.com/office/drawing/2014/main" id="{59110E6B-B1B3-4C17-A980-291E240D0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600" cy="594359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b="1" i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CE85EB5-4D05-7249-837C-024FBED97309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34E78E25-AA27-2840-A6EC-9C7A33D92FEF}"/>
              </a:ext>
            </a:extLst>
          </p:cNvPr>
          <p:cNvSpPr>
            <a:spLocks noGrp="1"/>
          </p:cNvSpPr>
          <p:nvPr>
            <p:ph type="subTitle" idx="30"/>
          </p:nvPr>
        </p:nvSpPr>
        <p:spPr>
          <a:xfrm>
            <a:off x="457200" y="1051560"/>
            <a:ext cx="11277600" cy="685800"/>
          </a:xfrm>
        </p:spPr>
        <p:txBody>
          <a:bodyPr/>
          <a:lstStyle>
            <a:lvl1pPr marL="0" indent="0" algn="l">
              <a:buNone/>
              <a:defRPr sz="2400" b="1" i="0" spc="-60" baseline="0">
                <a:latin typeface="Segoe UI Semibold" charset="0"/>
                <a:ea typeface="Segoe UI Semibold" charset="0"/>
                <a:cs typeface="Segoe UI Semibold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562569"/>
      </p:ext>
    </p:extLst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efit Comple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3"/>
          <p:cNvSpPr>
            <a:spLocks noGrp="1"/>
          </p:cNvSpPr>
          <p:nvPr>
            <p:ph type="pic" sz="quarter" idx="18"/>
          </p:nvPr>
        </p:nvSpPr>
        <p:spPr>
          <a:xfrm>
            <a:off x="7871125" y="1873851"/>
            <a:ext cx="716949" cy="716949"/>
          </a:xfrm>
          <a:prstGeom prst="ellipse">
            <a:avLst/>
          </a:prstGeom>
          <a:effectLst/>
        </p:spPr>
        <p:txBody>
          <a:bodyPr vert="horz" lIns="0" tIns="0" rIns="0" bIns="0" rtlCol="0" anchor="ctr">
            <a:noAutofit/>
          </a:bodyPr>
          <a:lstStyle>
            <a:lvl1pPr>
              <a:defRPr lang="en-US" sz="600" dirty="0">
                <a:ln>
                  <a:noFill/>
                </a:ln>
                <a:solidFill>
                  <a:srgbClr val="B4009E"/>
                </a:solidFill>
              </a:defRPr>
            </a:lvl1pPr>
          </a:lstStyle>
          <a:p>
            <a:pPr marL="0" lvl="0" indent="0" algn="ctr">
              <a:spcBef>
                <a:spcPts val="0"/>
              </a:spcBef>
              <a:buNone/>
            </a:pPr>
            <a:r>
              <a:rPr lang="en-US"/>
              <a:t>Click icon to add picture</a:t>
            </a:r>
          </a:p>
        </p:txBody>
      </p:sp>
      <p:sp>
        <p:nvSpPr>
          <p:cNvPr id="20" name="Shape 69"/>
          <p:cNvSpPr txBox="1">
            <a:spLocks noGrp="1"/>
          </p:cNvSpPr>
          <p:nvPr>
            <p:ph type="body" idx="23" hasCustomPrompt="1"/>
          </p:nvPr>
        </p:nvSpPr>
        <p:spPr>
          <a:xfrm>
            <a:off x="473102" y="5529995"/>
            <a:ext cx="7032813" cy="812800"/>
          </a:xfrm>
          <a:prstGeom prst="rect">
            <a:avLst/>
          </a:prstGeom>
        </p:spPr>
        <p:txBody>
          <a:bodyPr vert="horz" lIns="0" tIns="0" rIns="274320" bIns="0" rtlCol="0">
            <a:normAutofit/>
          </a:bodyPr>
          <a:lstStyle>
            <a:lvl1pPr marL="230188" indent="-171450">
              <a:buClrTx/>
              <a:buSzPct val="100000"/>
              <a:buFont typeface="Arial" charset="0"/>
              <a:buChar char="•"/>
              <a:defRPr sz="1400" b="0" i="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>
              <a:spcBef>
                <a:spcPts val="0"/>
              </a:spcBef>
            </a:pPr>
            <a:r>
              <a:rPr lang="en-US" dirty="0"/>
              <a:t>Bullet level one</a:t>
            </a:r>
          </a:p>
          <a:p>
            <a:pPr lvl="0">
              <a:spcBef>
                <a:spcPts val="0"/>
              </a:spcBef>
            </a:pPr>
            <a:r>
              <a:rPr lang="en-US" dirty="0"/>
              <a:t>Bullet level two</a:t>
            </a:r>
            <a:endParaRPr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10325100" y="1866901"/>
            <a:ext cx="1422400" cy="1416650"/>
          </a:xfrm>
          <a:prstGeom prst="rect">
            <a:avLst/>
          </a:prstGeom>
          <a:noFill/>
          <a:ln>
            <a:noFill/>
          </a:ln>
        </p:spPr>
        <p:txBody>
          <a:bodyPr vert="horz" lIns="91402" tIns="0" rIns="91402" bIns="0" rtlCol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/>
              <a:buNone/>
              <a:defRPr lang="en-US" sz="1400" b="1" i="0" dirty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marL="0" lvl="0">
              <a:spcBef>
                <a:spcPts val="1000"/>
              </a:spcBef>
              <a:buClr>
                <a:schemeClr val="accent1"/>
              </a:buClr>
            </a:pPr>
            <a:r>
              <a:rPr lang="en-US" dirty="0"/>
              <a:t>Click to edit subtitle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27" hasCustomPrompt="1"/>
          </p:nvPr>
        </p:nvSpPr>
        <p:spPr>
          <a:xfrm>
            <a:off x="10325100" y="3283551"/>
            <a:ext cx="1422400" cy="1402749"/>
          </a:xfrm>
          <a:prstGeom prst="rect">
            <a:avLst/>
          </a:prstGeom>
          <a:noFill/>
          <a:ln>
            <a:noFill/>
          </a:ln>
        </p:spPr>
        <p:txBody>
          <a:bodyPr vert="horz" lIns="91402" tIns="0" rIns="91402" bIns="0" rtlCol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/>
              <a:buNone/>
              <a:defRPr lang="en-US" sz="1400" b="1" i="0" dirty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marL="0" lvl="0">
              <a:spcBef>
                <a:spcPts val="1000"/>
              </a:spcBef>
              <a:buClr>
                <a:schemeClr val="accent1"/>
              </a:buClr>
            </a:pPr>
            <a:r>
              <a:rPr lang="en-US"/>
              <a:t>Click to edit subtitle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10325100" y="4686300"/>
            <a:ext cx="1422400" cy="1409700"/>
          </a:xfrm>
          <a:prstGeom prst="rect">
            <a:avLst/>
          </a:prstGeom>
          <a:noFill/>
          <a:ln>
            <a:noFill/>
          </a:ln>
        </p:spPr>
        <p:txBody>
          <a:bodyPr vert="horz" lIns="91402" tIns="0" rIns="91402" bIns="0" rtlCol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/>
              <a:buNone/>
              <a:tabLst/>
              <a:defRPr lang="en-US" sz="1400" b="1" i="0" dirty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marL="0" lvl="0">
              <a:spcBef>
                <a:spcPts val="1000"/>
              </a:spcBef>
              <a:buClr>
                <a:schemeClr val="accent1"/>
              </a:buClr>
            </a:pPr>
            <a:r>
              <a:rPr lang="en-US" dirty="0"/>
              <a:t>Click to edit subtitle</a:t>
            </a:r>
          </a:p>
        </p:txBody>
      </p:sp>
      <p:sp>
        <p:nvSpPr>
          <p:cNvPr id="27" name="Picture Placeholder 13"/>
          <p:cNvSpPr>
            <a:spLocks noGrp="1"/>
          </p:cNvSpPr>
          <p:nvPr>
            <p:ph type="pic" sz="quarter" idx="32"/>
          </p:nvPr>
        </p:nvSpPr>
        <p:spPr>
          <a:xfrm>
            <a:off x="9242725" y="1873851"/>
            <a:ext cx="716949" cy="716949"/>
          </a:xfrm>
          <a:prstGeom prst="ellipse">
            <a:avLst/>
          </a:prstGeom>
          <a:effectLst/>
        </p:spPr>
        <p:txBody>
          <a:bodyPr vert="horz" lIns="0" tIns="0" rIns="0" bIns="0" rtlCol="0" anchor="ctr">
            <a:noAutofit/>
          </a:bodyPr>
          <a:lstStyle>
            <a:lvl1pPr>
              <a:defRPr lang="en-US" sz="600" dirty="0">
                <a:ln>
                  <a:noFill/>
                </a:ln>
                <a:solidFill>
                  <a:srgbClr val="B4009E"/>
                </a:solidFill>
              </a:defRPr>
            </a:lvl1pPr>
          </a:lstStyle>
          <a:p>
            <a:pPr marL="0" lvl="0" indent="0" algn="ctr">
              <a:spcBef>
                <a:spcPts val="0"/>
              </a:spcBef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Text Placeholder 3"/>
          <p:cNvSpPr>
            <a:spLocks noGrp="1"/>
          </p:cNvSpPr>
          <p:nvPr>
            <p:ph type="body" sz="quarter" idx="35" hasCustomPrompt="1"/>
          </p:nvPr>
        </p:nvSpPr>
        <p:spPr>
          <a:xfrm>
            <a:off x="7505700" y="2639727"/>
            <a:ext cx="1409700" cy="640953"/>
          </a:xfrm>
          <a:prstGeom prst="rect">
            <a:avLst/>
          </a:prstGeom>
          <a:noFill/>
          <a:ln>
            <a:noFill/>
          </a:ln>
        </p:spPr>
        <p:txBody>
          <a:bodyPr vert="horz" lIns="91402" tIns="0" rIns="91402" bIns="0" rtlCol="0" anchor="t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400" b="1" i="0" dirty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marL="0" lvl="0">
              <a:spcBef>
                <a:spcPts val="1000"/>
              </a:spcBef>
              <a:buClr>
                <a:schemeClr val="accent1"/>
              </a:buClr>
            </a:pPr>
            <a:r>
              <a:rPr lang="en-US" dirty="0"/>
              <a:t>Subtitle</a:t>
            </a:r>
          </a:p>
        </p:txBody>
      </p:sp>
      <p:sp>
        <p:nvSpPr>
          <p:cNvPr id="33" name="Text Placeholder 3"/>
          <p:cNvSpPr>
            <a:spLocks noGrp="1"/>
          </p:cNvSpPr>
          <p:nvPr>
            <p:ph type="body" sz="quarter" idx="38" hasCustomPrompt="1"/>
          </p:nvPr>
        </p:nvSpPr>
        <p:spPr>
          <a:xfrm>
            <a:off x="8915401" y="2640072"/>
            <a:ext cx="1409700" cy="636528"/>
          </a:xfrm>
          <a:prstGeom prst="rect">
            <a:avLst/>
          </a:prstGeom>
          <a:noFill/>
          <a:ln>
            <a:noFill/>
          </a:ln>
        </p:spPr>
        <p:txBody>
          <a:bodyPr vert="horz" lIns="91402" tIns="0" rIns="91402" bIns="0" rtlCol="0" anchor="t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400" b="1" i="0" dirty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marL="0" lvl="0">
              <a:spcBef>
                <a:spcPts val="1000"/>
              </a:spcBef>
              <a:buClr>
                <a:schemeClr val="accent1"/>
              </a:buClr>
            </a:pPr>
            <a:r>
              <a:rPr lang="en-US" dirty="0"/>
              <a:t>Subtitle</a:t>
            </a:r>
          </a:p>
        </p:txBody>
      </p:sp>
      <p:sp>
        <p:nvSpPr>
          <p:cNvPr id="37" name="Content Placeholder 3"/>
          <p:cNvSpPr>
            <a:spLocks noGrp="1"/>
          </p:cNvSpPr>
          <p:nvPr>
            <p:ph sz="quarter" idx="15" hasCustomPrompt="1"/>
          </p:nvPr>
        </p:nvSpPr>
        <p:spPr>
          <a:xfrm>
            <a:off x="457201" y="1051560"/>
            <a:ext cx="11277600" cy="358859"/>
          </a:xfrm>
          <a:prstGeom prst="rect">
            <a:avLst/>
          </a:prstGeom>
        </p:spPr>
        <p:txBody>
          <a:bodyPr tIns="0" bIns="0">
            <a:noAutofit/>
          </a:bodyPr>
          <a:lstStyle>
            <a:lvl1pPr marL="0" indent="0">
              <a:spcBef>
                <a:spcPts val="0"/>
              </a:spcBef>
              <a:buFont typeface="Arial" charset="0"/>
              <a:buNone/>
              <a:defRPr sz="2800" b="1" i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38" name="Shape 69"/>
          <p:cNvSpPr txBox="1">
            <a:spLocks noGrp="1"/>
          </p:cNvSpPr>
          <p:nvPr>
            <p:ph type="body" idx="44" hasCustomPrompt="1"/>
          </p:nvPr>
        </p:nvSpPr>
        <p:spPr>
          <a:xfrm>
            <a:off x="473102" y="2420863"/>
            <a:ext cx="7032705" cy="812800"/>
          </a:xfrm>
          <a:prstGeom prst="rect">
            <a:avLst/>
          </a:prstGeom>
        </p:spPr>
        <p:txBody>
          <a:bodyPr vert="horz" lIns="0" tIns="0" rIns="274320" bIns="0" rtlCol="0">
            <a:normAutofit/>
          </a:bodyPr>
          <a:lstStyle>
            <a:lvl1pPr marL="230188" indent="-176213">
              <a:buClrTx/>
              <a:buSzPct val="100000"/>
              <a:buFont typeface="Arial" charset="0"/>
              <a:buChar char="•"/>
              <a:defRPr sz="1400" b="0" i="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>
              <a:spcBef>
                <a:spcPts val="0"/>
              </a:spcBef>
            </a:pPr>
            <a:r>
              <a:rPr lang="en-US" dirty="0"/>
              <a:t>Bullet level one</a:t>
            </a:r>
          </a:p>
          <a:p>
            <a:pPr lvl="0">
              <a:spcBef>
                <a:spcPts val="0"/>
              </a:spcBef>
            </a:pPr>
            <a:r>
              <a:rPr lang="en-US" dirty="0"/>
              <a:t>Bullet level two</a:t>
            </a:r>
            <a:endParaRPr dirty="0"/>
          </a:p>
        </p:txBody>
      </p:sp>
      <p:sp>
        <p:nvSpPr>
          <p:cNvPr id="41" name="Shape 69"/>
          <p:cNvSpPr txBox="1">
            <a:spLocks noGrp="1"/>
          </p:cNvSpPr>
          <p:nvPr>
            <p:ph type="body" idx="47" hasCustomPrompt="1"/>
          </p:nvPr>
        </p:nvSpPr>
        <p:spPr>
          <a:xfrm>
            <a:off x="473102" y="3961029"/>
            <a:ext cx="7032705" cy="812800"/>
          </a:xfrm>
          <a:prstGeom prst="rect">
            <a:avLst/>
          </a:prstGeom>
        </p:spPr>
        <p:txBody>
          <a:bodyPr vert="horz" lIns="0" tIns="0" rIns="274320" bIns="0" rtlCol="0">
            <a:normAutofit/>
          </a:bodyPr>
          <a:lstStyle>
            <a:lvl1pPr marL="230188" indent="-171450">
              <a:buClrTx/>
              <a:buSzPct val="100000"/>
              <a:buFont typeface="Arial" charset="0"/>
              <a:buChar char="•"/>
              <a:defRPr sz="1400" b="0" i="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>
              <a:spcBef>
                <a:spcPts val="0"/>
              </a:spcBef>
            </a:pPr>
            <a:r>
              <a:rPr lang="en-US" dirty="0"/>
              <a:t>Bullet level one</a:t>
            </a:r>
          </a:p>
          <a:p>
            <a:pPr lvl="0">
              <a:spcBef>
                <a:spcPts val="0"/>
              </a:spcBef>
            </a:pPr>
            <a:r>
              <a:rPr lang="en-US" dirty="0"/>
              <a:t>Bullet level two</a:t>
            </a:r>
            <a:endParaRPr dirty="0"/>
          </a:p>
        </p:txBody>
      </p:sp>
      <p:sp>
        <p:nvSpPr>
          <p:cNvPr id="47" name="Text Placeholder 3">
            <a:extLst>
              <a:ext uri="{FF2B5EF4-FFF2-40B4-BE49-F238E27FC236}">
                <a16:creationId xmlns:a16="http://schemas.microsoft.com/office/drawing/2014/main" id="{DBC2D7F7-6E7E-44B0-9137-6394EDEBD68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473102" y="1756923"/>
            <a:ext cx="7032597" cy="361796"/>
          </a:xfrm>
        </p:spPr>
        <p:txBody>
          <a:bodyPr rIns="274320" anchor="b"/>
          <a:lstStyle>
            <a:lvl1pPr>
              <a:defRPr sz="2000" b="1" i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/>
            <a:r>
              <a:rPr lang="en-US" dirty="0"/>
              <a:t>Benefit statement</a:t>
            </a:r>
          </a:p>
        </p:txBody>
      </p:sp>
      <p:sp>
        <p:nvSpPr>
          <p:cNvPr id="48" name="Text Placeholder 3">
            <a:extLst>
              <a:ext uri="{FF2B5EF4-FFF2-40B4-BE49-F238E27FC236}">
                <a16:creationId xmlns:a16="http://schemas.microsoft.com/office/drawing/2014/main" id="{4A21BECF-1C2F-4A19-8137-0F48B9B64243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473102" y="3283551"/>
            <a:ext cx="7032597" cy="361796"/>
          </a:xfrm>
        </p:spPr>
        <p:txBody>
          <a:bodyPr rIns="274320" anchor="b"/>
          <a:lstStyle>
            <a:lvl1pPr>
              <a:defRPr sz="2000" b="1" i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/>
            <a:r>
              <a:rPr lang="en-US" dirty="0"/>
              <a:t>Benefit statement</a:t>
            </a:r>
          </a:p>
        </p:txBody>
      </p:sp>
      <p:sp>
        <p:nvSpPr>
          <p:cNvPr id="49" name="Text Placeholder 3">
            <a:extLst>
              <a:ext uri="{FF2B5EF4-FFF2-40B4-BE49-F238E27FC236}">
                <a16:creationId xmlns:a16="http://schemas.microsoft.com/office/drawing/2014/main" id="{0247880E-91C6-4030-A719-9DC584A4471E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473102" y="4850048"/>
            <a:ext cx="7032705" cy="361796"/>
          </a:xfrm>
        </p:spPr>
        <p:txBody>
          <a:bodyPr rIns="274320" anchor="b"/>
          <a:lstStyle>
            <a:lvl1pPr>
              <a:defRPr sz="2000" b="1" i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/>
            <a:r>
              <a:rPr lang="en-US"/>
              <a:t>Benefit statement</a:t>
            </a:r>
          </a:p>
        </p:txBody>
      </p:sp>
      <p:sp>
        <p:nvSpPr>
          <p:cNvPr id="50" name="Text Placeholder 3">
            <a:extLst>
              <a:ext uri="{FF2B5EF4-FFF2-40B4-BE49-F238E27FC236}">
                <a16:creationId xmlns:a16="http://schemas.microsoft.com/office/drawing/2014/main" id="{B52D364F-72A4-46BE-A18B-3517A057A5F3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473102" y="2136783"/>
            <a:ext cx="7032597" cy="284078"/>
          </a:xfrm>
        </p:spPr>
        <p:txBody>
          <a:bodyPr rIns="274320" anchor="ctr"/>
          <a:lstStyle>
            <a:lvl1pPr>
              <a:defRPr sz="2000" b="1" i="0">
                <a:solidFill>
                  <a:schemeClr val="tx1"/>
                </a:solidFill>
                <a:latin typeface="Segoe Semibold" charset="0"/>
                <a:ea typeface="Segoe Semibold" charset="0"/>
                <a:cs typeface="Segoe Semibold" charset="0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1" name="Text Placeholder 3">
            <a:extLst>
              <a:ext uri="{FF2B5EF4-FFF2-40B4-BE49-F238E27FC236}">
                <a16:creationId xmlns:a16="http://schemas.microsoft.com/office/drawing/2014/main" id="{050C5830-E768-414C-8F74-6328F4AA19F6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473102" y="3666503"/>
            <a:ext cx="7032597" cy="284078"/>
          </a:xfrm>
        </p:spPr>
        <p:txBody>
          <a:bodyPr rIns="274320" anchor="ctr"/>
          <a:lstStyle>
            <a:lvl1pPr>
              <a:defRPr sz="2000" b="1" i="0">
                <a:solidFill>
                  <a:schemeClr val="tx1"/>
                </a:solidFill>
                <a:latin typeface="Segoe Semibold" charset="0"/>
                <a:ea typeface="Segoe Semibold" charset="0"/>
                <a:cs typeface="Segoe Semibold" charset="0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2" name="Text Placeholder 3">
            <a:extLst>
              <a:ext uri="{FF2B5EF4-FFF2-40B4-BE49-F238E27FC236}">
                <a16:creationId xmlns:a16="http://schemas.microsoft.com/office/drawing/2014/main" id="{0F45D579-F485-4F2B-B066-B4F9B33DA8B5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473102" y="5227116"/>
            <a:ext cx="7032705" cy="284078"/>
          </a:xfrm>
        </p:spPr>
        <p:txBody>
          <a:bodyPr rIns="274320" anchor="ctr"/>
          <a:lstStyle>
            <a:lvl1pPr>
              <a:defRPr sz="2000" b="1" i="0">
                <a:solidFill>
                  <a:schemeClr val="tx1"/>
                </a:solidFill>
                <a:latin typeface="Segoe Semibold" charset="0"/>
                <a:ea typeface="Segoe Semibold" charset="0"/>
                <a:cs typeface="Segoe Semibold" charset="0"/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53" name="Title Placeholder 2">
            <a:extLst>
              <a:ext uri="{FF2B5EF4-FFF2-40B4-BE49-F238E27FC236}">
                <a16:creationId xmlns:a16="http://schemas.microsoft.com/office/drawing/2014/main" id="{35BB5920-8F82-4ED5-ABA9-3217C73AC0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102" y="457200"/>
            <a:ext cx="11261697" cy="594074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b="1" i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0" name="Picture Placeholder 13"/>
          <p:cNvSpPr>
            <a:spLocks noGrp="1"/>
          </p:cNvSpPr>
          <p:nvPr>
            <p:ph type="pic" sz="quarter" idx="57"/>
          </p:nvPr>
        </p:nvSpPr>
        <p:spPr>
          <a:xfrm>
            <a:off x="7871125" y="3283265"/>
            <a:ext cx="716949" cy="716949"/>
          </a:xfrm>
          <a:prstGeom prst="ellipse">
            <a:avLst/>
          </a:prstGeom>
          <a:effectLst/>
        </p:spPr>
        <p:txBody>
          <a:bodyPr vert="horz" lIns="0" tIns="0" rIns="0" bIns="0" rtlCol="0" anchor="ctr">
            <a:noAutofit/>
          </a:bodyPr>
          <a:lstStyle>
            <a:lvl1pPr>
              <a:defRPr lang="en-US" sz="600" dirty="0">
                <a:ln>
                  <a:noFill/>
                </a:ln>
                <a:solidFill>
                  <a:srgbClr val="B4009E"/>
                </a:solidFill>
              </a:defRPr>
            </a:lvl1pPr>
          </a:lstStyle>
          <a:p>
            <a:pPr marL="0" lvl="0" indent="0" algn="ctr">
              <a:spcBef>
                <a:spcPts val="0"/>
              </a:spcBef>
              <a:buNone/>
            </a:pPr>
            <a:r>
              <a:rPr lang="en-US"/>
              <a:t>Click icon to add picture</a:t>
            </a:r>
          </a:p>
        </p:txBody>
      </p:sp>
      <p:sp>
        <p:nvSpPr>
          <p:cNvPr id="42" name="Picture Placeholder 13"/>
          <p:cNvSpPr>
            <a:spLocks noGrp="1"/>
          </p:cNvSpPr>
          <p:nvPr>
            <p:ph type="pic" sz="quarter" idx="58"/>
          </p:nvPr>
        </p:nvSpPr>
        <p:spPr>
          <a:xfrm>
            <a:off x="9242725" y="3283265"/>
            <a:ext cx="716949" cy="716949"/>
          </a:xfrm>
          <a:prstGeom prst="ellipse">
            <a:avLst/>
          </a:prstGeom>
          <a:effectLst/>
        </p:spPr>
        <p:txBody>
          <a:bodyPr vert="horz" lIns="0" tIns="0" rIns="0" bIns="0" rtlCol="0" anchor="ctr">
            <a:noAutofit/>
          </a:bodyPr>
          <a:lstStyle>
            <a:lvl1pPr>
              <a:defRPr lang="en-US" sz="600" dirty="0">
                <a:ln>
                  <a:noFill/>
                </a:ln>
                <a:solidFill>
                  <a:srgbClr val="B4009E"/>
                </a:solidFill>
              </a:defRPr>
            </a:lvl1pPr>
          </a:lstStyle>
          <a:p>
            <a:pPr marL="0" lvl="0" indent="0" algn="ctr">
              <a:spcBef>
                <a:spcPts val="0"/>
              </a:spcBef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3" name="Text Placeholder 3"/>
          <p:cNvSpPr>
            <a:spLocks noGrp="1"/>
          </p:cNvSpPr>
          <p:nvPr>
            <p:ph type="body" sz="quarter" idx="59" hasCustomPrompt="1"/>
          </p:nvPr>
        </p:nvSpPr>
        <p:spPr>
          <a:xfrm>
            <a:off x="7505700" y="4049141"/>
            <a:ext cx="1409700" cy="640953"/>
          </a:xfrm>
          <a:prstGeom prst="rect">
            <a:avLst/>
          </a:prstGeom>
          <a:noFill/>
          <a:ln>
            <a:noFill/>
          </a:ln>
        </p:spPr>
        <p:txBody>
          <a:bodyPr vert="horz" lIns="91402" tIns="0" rIns="91402" bIns="0" rtlCol="0" anchor="t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400" b="1" i="0" dirty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marL="0" lvl="0">
              <a:spcBef>
                <a:spcPts val="1000"/>
              </a:spcBef>
              <a:buClr>
                <a:schemeClr val="accent1"/>
              </a:buClr>
            </a:pPr>
            <a:r>
              <a:rPr lang="en-US" dirty="0"/>
              <a:t>Subtitle</a:t>
            </a:r>
          </a:p>
        </p:txBody>
      </p:sp>
      <p:sp>
        <p:nvSpPr>
          <p:cNvPr id="45" name="Text Placeholder 3"/>
          <p:cNvSpPr>
            <a:spLocks noGrp="1"/>
          </p:cNvSpPr>
          <p:nvPr>
            <p:ph type="body" sz="quarter" idx="60" hasCustomPrompt="1"/>
          </p:nvPr>
        </p:nvSpPr>
        <p:spPr>
          <a:xfrm>
            <a:off x="8915401" y="4049486"/>
            <a:ext cx="1409700" cy="636528"/>
          </a:xfrm>
          <a:prstGeom prst="rect">
            <a:avLst/>
          </a:prstGeom>
          <a:noFill/>
          <a:ln>
            <a:noFill/>
          </a:ln>
        </p:spPr>
        <p:txBody>
          <a:bodyPr vert="horz" lIns="91402" tIns="0" rIns="91402" bIns="0" rtlCol="0" anchor="t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400" b="1" i="0" dirty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marL="0" lvl="0">
              <a:spcBef>
                <a:spcPts val="1000"/>
              </a:spcBef>
              <a:buClr>
                <a:schemeClr val="accent1"/>
              </a:buClr>
            </a:pPr>
            <a:r>
              <a:rPr lang="en-US" dirty="0"/>
              <a:t>Subtitle</a:t>
            </a:r>
          </a:p>
        </p:txBody>
      </p:sp>
      <p:sp>
        <p:nvSpPr>
          <p:cNvPr id="54" name="Picture Placeholder 13"/>
          <p:cNvSpPr>
            <a:spLocks noGrp="1"/>
          </p:cNvSpPr>
          <p:nvPr>
            <p:ph type="pic" sz="quarter" idx="61"/>
          </p:nvPr>
        </p:nvSpPr>
        <p:spPr>
          <a:xfrm>
            <a:off x="7871125" y="4685803"/>
            <a:ext cx="716949" cy="716949"/>
          </a:xfrm>
          <a:prstGeom prst="ellipse">
            <a:avLst/>
          </a:prstGeom>
          <a:effectLst/>
        </p:spPr>
        <p:txBody>
          <a:bodyPr vert="horz" lIns="0" tIns="0" rIns="0" bIns="0" rtlCol="0" anchor="ctr">
            <a:noAutofit/>
          </a:bodyPr>
          <a:lstStyle>
            <a:lvl1pPr>
              <a:defRPr lang="en-US" sz="600" dirty="0">
                <a:ln>
                  <a:noFill/>
                </a:ln>
                <a:solidFill>
                  <a:srgbClr val="B4009E"/>
                </a:solidFill>
              </a:defRPr>
            </a:lvl1pPr>
          </a:lstStyle>
          <a:p>
            <a:pPr marL="0" lvl="0" indent="0" algn="ctr">
              <a:spcBef>
                <a:spcPts val="0"/>
              </a:spcBef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5" name="Picture Placeholder 13"/>
          <p:cNvSpPr>
            <a:spLocks noGrp="1"/>
          </p:cNvSpPr>
          <p:nvPr>
            <p:ph type="pic" sz="quarter" idx="62"/>
          </p:nvPr>
        </p:nvSpPr>
        <p:spPr>
          <a:xfrm>
            <a:off x="9242725" y="4685803"/>
            <a:ext cx="716949" cy="716949"/>
          </a:xfrm>
          <a:prstGeom prst="ellipse">
            <a:avLst/>
          </a:prstGeom>
          <a:effectLst/>
        </p:spPr>
        <p:txBody>
          <a:bodyPr vert="horz" lIns="0" tIns="0" rIns="0" bIns="0" rtlCol="0" anchor="ctr">
            <a:noAutofit/>
          </a:bodyPr>
          <a:lstStyle>
            <a:lvl1pPr>
              <a:defRPr lang="en-US" sz="600" dirty="0">
                <a:ln>
                  <a:noFill/>
                </a:ln>
                <a:solidFill>
                  <a:srgbClr val="B4009E"/>
                </a:solidFill>
              </a:defRPr>
            </a:lvl1pPr>
          </a:lstStyle>
          <a:p>
            <a:pPr marL="0" lvl="0" indent="0" algn="ctr">
              <a:spcBef>
                <a:spcPts val="0"/>
              </a:spcBef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6" name="Text Placeholder 3"/>
          <p:cNvSpPr>
            <a:spLocks noGrp="1"/>
          </p:cNvSpPr>
          <p:nvPr>
            <p:ph type="body" sz="quarter" idx="63" hasCustomPrompt="1"/>
          </p:nvPr>
        </p:nvSpPr>
        <p:spPr>
          <a:xfrm>
            <a:off x="7505700" y="5451679"/>
            <a:ext cx="1409700" cy="640953"/>
          </a:xfrm>
          <a:prstGeom prst="rect">
            <a:avLst/>
          </a:prstGeom>
          <a:noFill/>
          <a:ln>
            <a:noFill/>
          </a:ln>
        </p:spPr>
        <p:txBody>
          <a:bodyPr vert="horz" lIns="91402" tIns="0" rIns="91402" bIns="0" rtlCol="0" anchor="t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400" b="1" i="0" dirty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marL="0" lvl="0">
              <a:spcBef>
                <a:spcPts val="1000"/>
              </a:spcBef>
              <a:buClr>
                <a:schemeClr val="accent1"/>
              </a:buClr>
            </a:pPr>
            <a:r>
              <a:rPr lang="en-US" dirty="0"/>
              <a:t>Subtitle</a:t>
            </a:r>
          </a:p>
        </p:txBody>
      </p:sp>
      <p:sp>
        <p:nvSpPr>
          <p:cNvPr id="57" name="Text Placeholder 3"/>
          <p:cNvSpPr>
            <a:spLocks noGrp="1"/>
          </p:cNvSpPr>
          <p:nvPr>
            <p:ph type="body" sz="quarter" idx="64" hasCustomPrompt="1"/>
          </p:nvPr>
        </p:nvSpPr>
        <p:spPr>
          <a:xfrm>
            <a:off x="8915401" y="5452024"/>
            <a:ext cx="1409700" cy="636528"/>
          </a:xfrm>
          <a:prstGeom prst="rect">
            <a:avLst/>
          </a:prstGeom>
          <a:noFill/>
          <a:ln>
            <a:noFill/>
          </a:ln>
        </p:spPr>
        <p:txBody>
          <a:bodyPr vert="horz" lIns="91402" tIns="0" rIns="91402" bIns="0" rtlCol="0" anchor="t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400" b="1" i="0" dirty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marL="0" lvl="0">
              <a:spcBef>
                <a:spcPts val="1000"/>
              </a:spcBef>
              <a:buClr>
                <a:schemeClr val="accent1"/>
              </a:buClr>
            </a:pPr>
            <a:r>
              <a:rPr lang="en-US" dirty="0"/>
              <a:t>Subtitle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D1012CF-3C73-0C45-ABD9-90FC1E3C69E2}"/>
              </a:ext>
            </a:extLst>
          </p:cNvPr>
          <p:cNvSpPr>
            <a:spLocks noGrp="1"/>
          </p:cNvSpPr>
          <p:nvPr>
            <p:ph type="sldNum" sz="quarter" idx="65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7601"/>
      </p:ext>
    </p:extLst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457200" y="1181100"/>
            <a:ext cx="11277599" cy="4914900"/>
          </a:xfrm>
          <a:solidFill>
            <a:schemeClr val="tx1"/>
          </a:solidFill>
        </p:spPr>
        <p:txBody>
          <a:bodyPr lIns="274320" tIns="182880" rIns="182880" bIns="182880"/>
          <a:lstStyle>
            <a:lvl1pPr>
              <a:lnSpc>
                <a:spcPct val="150000"/>
              </a:lnSpc>
              <a:spcBef>
                <a:spcPts val="0"/>
              </a:spcBef>
              <a:defRPr sz="1400" b="0">
                <a:solidFill>
                  <a:schemeClr val="tx2"/>
                </a:solidFill>
                <a:latin typeface="Consolas" panose="020B0609020204030204" pitchFamily="49" charset="0"/>
              </a:defRPr>
            </a:lvl1pPr>
          </a:lstStyle>
          <a:p>
            <a:pPr lvl="0"/>
            <a:r>
              <a:rPr lang="en-US" dirty="0"/>
              <a:t>Insert code here</a:t>
            </a:r>
          </a:p>
        </p:txBody>
      </p:sp>
      <p:sp>
        <p:nvSpPr>
          <p:cNvPr id="11" name="Title Placeholder 2">
            <a:extLst>
              <a:ext uri="{FF2B5EF4-FFF2-40B4-BE49-F238E27FC236}">
                <a16:creationId xmlns:a16="http://schemas.microsoft.com/office/drawing/2014/main" id="{6F8047C7-B1D6-4C30-BD8C-09D9A0947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599" cy="7239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D619B9-0479-A445-88B6-B88DF671E8CA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779278"/>
      </p:ext>
    </p:extLst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Wide with black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457200" y="1181100"/>
            <a:ext cx="11277599" cy="4914900"/>
          </a:xfrm>
          <a:solidFill>
            <a:schemeClr val="tx2"/>
          </a:solidFill>
        </p:spPr>
        <p:txBody>
          <a:bodyPr lIns="274320" tIns="182880" rIns="182880" bIns="182880"/>
          <a:lstStyle>
            <a:lvl1pPr>
              <a:lnSpc>
                <a:spcPct val="150000"/>
              </a:lnSpc>
              <a:spcBef>
                <a:spcPts val="0"/>
              </a:spcBef>
              <a:defRPr sz="1400" b="0">
                <a:solidFill>
                  <a:schemeClr val="bg2"/>
                </a:solidFill>
                <a:latin typeface="Consolas" panose="020B0609020204030204" pitchFamily="49" charset="0"/>
              </a:defRPr>
            </a:lvl1pPr>
          </a:lstStyle>
          <a:p>
            <a:pPr lvl="0"/>
            <a:r>
              <a:rPr lang="en-US" dirty="0"/>
              <a:t>Insert code here</a:t>
            </a:r>
          </a:p>
        </p:txBody>
      </p:sp>
      <p:sp>
        <p:nvSpPr>
          <p:cNvPr id="11" name="Title Placeholder 2">
            <a:extLst>
              <a:ext uri="{FF2B5EF4-FFF2-40B4-BE49-F238E27FC236}">
                <a16:creationId xmlns:a16="http://schemas.microsoft.com/office/drawing/2014/main" id="{6F8047C7-B1D6-4C30-BD8C-09D9A0947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599" cy="7239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D619B9-0479-A445-88B6-B88DF671E8CA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587725"/>
      </p:ext>
    </p:extLst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2 column - W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4686301" y="1181100"/>
            <a:ext cx="7048500" cy="5219700"/>
          </a:xfrm>
          <a:solidFill>
            <a:schemeClr val="tx1"/>
          </a:solidFill>
        </p:spPr>
        <p:txBody>
          <a:bodyPr lIns="274320" tIns="182880" rIns="182880" bIns="182880"/>
          <a:lstStyle>
            <a:lvl1pPr>
              <a:lnSpc>
                <a:spcPct val="150000"/>
              </a:lnSpc>
              <a:spcBef>
                <a:spcPts val="0"/>
              </a:spcBef>
              <a:defRPr sz="1400" b="0">
                <a:solidFill>
                  <a:schemeClr val="tx2"/>
                </a:solidFill>
                <a:latin typeface="Consolas" panose="020B0609020204030204" pitchFamily="49" charset="0"/>
              </a:defRPr>
            </a:lvl1pPr>
          </a:lstStyle>
          <a:p>
            <a:pPr lvl="0"/>
            <a:r>
              <a:rPr lang="en-US" dirty="0"/>
              <a:t>Insert code here</a:t>
            </a:r>
          </a:p>
        </p:txBody>
      </p:sp>
      <p:sp>
        <p:nvSpPr>
          <p:cNvPr id="11" name="Title Placeholder 2">
            <a:extLst>
              <a:ext uri="{FF2B5EF4-FFF2-40B4-BE49-F238E27FC236}">
                <a16:creationId xmlns:a16="http://schemas.microsoft.com/office/drawing/2014/main" id="{39A2F253-0BFB-4DB7-AF71-1FBA26C37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599" cy="7239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E20AD17-4CB5-AC4A-AAD4-A8939A1B59AA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A7F6AB04-05A4-467A-B0AB-61D33FCA96F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200" y="1181100"/>
            <a:ext cx="4229101" cy="5199847"/>
          </a:xfrm>
          <a:prstGeom prst="rect">
            <a:avLst/>
          </a:prstGeom>
        </p:spPr>
        <p:txBody>
          <a:bodyPr vert="horz" wrap="square" lIns="0" tIns="0" rIns="182880" bIns="0" rtlCol="0">
            <a:noAutofit/>
          </a:bodyPr>
          <a:lstStyle>
            <a:lvl1pPr>
              <a:defRPr sz="20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151398350"/>
      </p:ext>
    </p:extLst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2 column - Wider with black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4686301" y="1181100"/>
            <a:ext cx="7048500" cy="5219700"/>
          </a:xfrm>
          <a:solidFill>
            <a:schemeClr val="tx2"/>
          </a:solidFill>
        </p:spPr>
        <p:txBody>
          <a:bodyPr lIns="274320" tIns="182880" rIns="182880" bIns="182880"/>
          <a:lstStyle>
            <a:lvl1pPr>
              <a:lnSpc>
                <a:spcPct val="150000"/>
              </a:lnSpc>
              <a:spcBef>
                <a:spcPts val="0"/>
              </a:spcBef>
              <a:defRPr sz="1400" b="0">
                <a:solidFill>
                  <a:schemeClr val="bg2"/>
                </a:solidFill>
                <a:latin typeface="Consolas" panose="020B0609020204030204" pitchFamily="49" charset="0"/>
              </a:defRPr>
            </a:lvl1pPr>
          </a:lstStyle>
          <a:p>
            <a:pPr lvl="0"/>
            <a:r>
              <a:rPr lang="en-US" dirty="0"/>
              <a:t>Insert code here</a:t>
            </a:r>
          </a:p>
        </p:txBody>
      </p:sp>
      <p:sp>
        <p:nvSpPr>
          <p:cNvPr id="11" name="Title Placeholder 2">
            <a:extLst>
              <a:ext uri="{FF2B5EF4-FFF2-40B4-BE49-F238E27FC236}">
                <a16:creationId xmlns:a16="http://schemas.microsoft.com/office/drawing/2014/main" id="{39A2F253-0BFB-4DB7-AF71-1FBA26C37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599" cy="7239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E20AD17-4CB5-AC4A-AAD4-A8939A1B59AA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A7F6AB04-05A4-467A-B0AB-61D33FCA96F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200" y="1181100"/>
            <a:ext cx="4229101" cy="5199847"/>
          </a:xfrm>
          <a:prstGeom prst="rect">
            <a:avLst/>
          </a:prstGeom>
        </p:spPr>
        <p:txBody>
          <a:bodyPr vert="horz" wrap="square" lIns="0" tIns="0" rIns="182880" bIns="0" rtlCol="0">
            <a:noAutofit/>
          </a:bodyPr>
          <a:lstStyle>
            <a:lvl1pPr>
              <a:defRPr sz="20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586592418"/>
      </p:ext>
    </p:extLst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- T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6819900" y="457200"/>
            <a:ext cx="4914900" cy="5943600"/>
          </a:xfrm>
          <a:solidFill>
            <a:schemeClr val="tx1"/>
          </a:solidFill>
        </p:spPr>
        <p:txBody>
          <a:bodyPr lIns="274320" tIns="182880" rIns="182880" bIns="182880"/>
          <a:lstStyle>
            <a:lvl1pPr>
              <a:lnSpc>
                <a:spcPct val="150000"/>
              </a:lnSpc>
              <a:spcBef>
                <a:spcPts val="0"/>
              </a:spcBef>
              <a:defRPr sz="1400" b="0">
                <a:solidFill>
                  <a:schemeClr val="tx2"/>
                </a:solidFill>
                <a:latin typeface="Consolas" panose="020B0609020204030204" pitchFamily="49" charset="0"/>
              </a:defRPr>
            </a:lvl1pPr>
          </a:lstStyle>
          <a:p>
            <a:pPr lvl="0"/>
            <a:r>
              <a:rPr lang="en-US"/>
              <a:t>Insert code here</a:t>
            </a:r>
          </a:p>
        </p:txBody>
      </p:sp>
      <p:sp>
        <p:nvSpPr>
          <p:cNvPr id="7" name="Title Placeholder 2">
            <a:extLst>
              <a:ext uri="{FF2B5EF4-FFF2-40B4-BE49-F238E27FC236}">
                <a16:creationId xmlns:a16="http://schemas.microsoft.com/office/drawing/2014/main" id="{A725FBCD-B594-4CE0-B97E-6B199DCD52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1" y="457200"/>
            <a:ext cx="6362700" cy="1409700"/>
          </a:xfrm>
          <a:prstGeom prst="rect">
            <a:avLst/>
          </a:prstGeom>
        </p:spPr>
        <p:txBody>
          <a:bodyPr vert="horz" lIns="0" tIns="0" rIns="27432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 style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C3DBD94-70C4-8646-BE45-F7612087AC47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61926A96-C004-4096-9D90-1712BB110B8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200" y="1866900"/>
            <a:ext cx="6362700" cy="4514047"/>
          </a:xfrm>
          <a:prstGeom prst="rect">
            <a:avLst/>
          </a:prstGeom>
        </p:spPr>
        <p:txBody>
          <a:bodyPr vert="horz" wrap="square" lIns="0" tIns="0" rIns="182880" bIns="0" rtlCol="0">
            <a:noAutofit/>
          </a:bodyPr>
          <a:lstStyle>
            <a:lvl1pPr>
              <a:defRPr sz="20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4240837835"/>
      </p:ext>
    </p:extLst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1-lin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Placeholder 2">
            <a:extLst>
              <a:ext uri="{FF2B5EF4-FFF2-40B4-BE49-F238E27FC236}">
                <a16:creationId xmlns:a16="http://schemas.microsoft.com/office/drawing/2014/main" id="{5B877F86-C881-4D2F-8BB4-23EF0768F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102" y="457200"/>
            <a:ext cx="11261698" cy="7239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CC1F6FB8-2D7E-4A43-B024-3207F79A47B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65151" y="1181100"/>
            <a:ext cx="11261697" cy="685800"/>
          </a:xfrm>
          <a:solidFill>
            <a:schemeClr val="tx1">
              <a:lumMod val="20000"/>
              <a:lumOff val="80000"/>
            </a:schemeClr>
          </a:solidFill>
        </p:spPr>
        <p:txBody>
          <a:bodyPr lIns="274320" tIns="182880" rIns="182880" bIns="182880" anchor="ctr"/>
          <a:lstStyle>
            <a:lvl1pPr>
              <a:lnSpc>
                <a:spcPct val="150000"/>
              </a:lnSpc>
              <a:spcBef>
                <a:spcPts val="0"/>
              </a:spcBef>
              <a:defRPr sz="1600" b="0">
                <a:solidFill>
                  <a:schemeClr val="tx2"/>
                </a:solidFill>
                <a:latin typeface="Consolas" panose="020B0609020204030204" pitchFamily="49" charset="0"/>
              </a:defRPr>
            </a:lvl1pPr>
          </a:lstStyle>
          <a:p>
            <a:pPr lvl="0"/>
            <a:r>
              <a:rPr lang="en-US"/>
              <a:t>Insert API call here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BE5885-8B68-E34E-9178-AC74D284DDCF}"/>
              </a:ext>
            </a:extLst>
          </p:cNvPr>
          <p:cNvSpPr>
            <a:spLocks noGrp="1"/>
          </p:cNvSpPr>
          <p:nvPr>
            <p:ph type="sldNum" sz="quarter" idx="47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957150A5-603E-45CB-90ED-88D5F012D78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201" y="1887751"/>
            <a:ext cx="11277600" cy="4208249"/>
          </a:xfrm>
          <a:prstGeom prst="rect">
            <a:avLst/>
          </a:prstGeom>
        </p:spPr>
        <p:txBody>
          <a:bodyPr vert="horz" wrap="square" lIns="0" tIns="182880" rIns="18288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5777832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505050">
                        <a:alpha val="50000"/>
                      </a:srgbClr>
                    </a:gs>
                    <a:gs pos="86000">
                      <a:srgbClr val="505050">
                        <a:alpha val="50000"/>
                      </a:srgbClr>
                    </a:gs>
                  </a:gsLst>
                  <a:lin ang="5400000" scaled="0"/>
                </a:gradFill>
              </a:rPr>
              <a:t>MICROSOFT CONFIDENTIAL – INTERNAL ONLY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1-line + 2-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Placeholder 2">
            <a:extLst>
              <a:ext uri="{FF2B5EF4-FFF2-40B4-BE49-F238E27FC236}">
                <a16:creationId xmlns:a16="http://schemas.microsoft.com/office/drawing/2014/main" id="{5B877F86-C881-4D2F-8BB4-23EF0768F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102" y="457200"/>
            <a:ext cx="11261698" cy="7239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CC1F6FB8-2D7E-4A43-B024-3207F79A47B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65151" y="1181100"/>
            <a:ext cx="11261697" cy="685800"/>
          </a:xfrm>
          <a:solidFill>
            <a:schemeClr val="tx1">
              <a:lumMod val="20000"/>
              <a:lumOff val="80000"/>
            </a:schemeClr>
          </a:solidFill>
        </p:spPr>
        <p:txBody>
          <a:bodyPr lIns="274320" tIns="182880" rIns="182880" bIns="182880" anchor="ctr"/>
          <a:lstStyle>
            <a:lvl1pPr>
              <a:lnSpc>
                <a:spcPct val="150000"/>
              </a:lnSpc>
              <a:spcBef>
                <a:spcPts val="0"/>
              </a:spcBef>
              <a:defRPr sz="1600" b="0">
                <a:solidFill>
                  <a:schemeClr val="tx2"/>
                </a:solidFill>
                <a:latin typeface="Consolas" panose="020B0609020204030204" pitchFamily="49" charset="0"/>
              </a:defRPr>
            </a:lvl1pPr>
          </a:lstStyle>
          <a:p>
            <a:pPr lvl="0"/>
            <a:r>
              <a:rPr lang="en-US"/>
              <a:t>Insert API call here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BE5885-8B68-E34E-9178-AC74D284DDCF}"/>
              </a:ext>
            </a:extLst>
          </p:cNvPr>
          <p:cNvSpPr>
            <a:spLocks noGrp="1"/>
          </p:cNvSpPr>
          <p:nvPr>
            <p:ph type="sldNum" sz="quarter" idx="47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D6A3AC42-E7E4-4837-AD6D-7372F7227A4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73102" y="1866900"/>
            <a:ext cx="5622897" cy="4514047"/>
          </a:xfrm>
          <a:prstGeom prst="rect">
            <a:avLst/>
          </a:prstGeom>
        </p:spPr>
        <p:txBody>
          <a:bodyPr vert="horz" wrap="square" lIns="0" tIns="182880" rIns="18288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64F77650-FFA2-4226-8961-E8D673467F27}"/>
              </a:ext>
            </a:extLst>
          </p:cNvPr>
          <p:cNvSpPr>
            <a:spLocks noGrp="1"/>
          </p:cNvSpPr>
          <p:nvPr>
            <p:ph idx="26" hasCustomPrompt="1"/>
          </p:nvPr>
        </p:nvSpPr>
        <p:spPr>
          <a:xfrm>
            <a:off x="6096000" y="1866900"/>
            <a:ext cx="5638799" cy="4514047"/>
          </a:xfrm>
          <a:prstGeom prst="rect">
            <a:avLst/>
          </a:prstGeom>
        </p:spPr>
        <p:txBody>
          <a:bodyPr vert="horz" wrap="square" lIns="0" tIns="18288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7758089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2-line + 2-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473103" y="1181100"/>
            <a:ext cx="11261697" cy="1039586"/>
          </a:xfrm>
          <a:solidFill>
            <a:schemeClr val="tx1">
              <a:lumMod val="20000"/>
              <a:lumOff val="80000"/>
            </a:schemeClr>
          </a:solidFill>
        </p:spPr>
        <p:txBody>
          <a:bodyPr lIns="274320" tIns="182880" rIns="182880" bIns="182880" anchor="ctr"/>
          <a:lstStyle>
            <a:lvl1pPr>
              <a:lnSpc>
                <a:spcPct val="150000"/>
              </a:lnSpc>
              <a:spcBef>
                <a:spcPts val="0"/>
              </a:spcBef>
              <a:defRPr sz="1600" b="0">
                <a:solidFill>
                  <a:schemeClr val="tx2"/>
                </a:solidFill>
                <a:latin typeface="Consolas" panose="020B0609020204030204" pitchFamily="49" charset="0"/>
              </a:defRPr>
            </a:lvl1pPr>
          </a:lstStyle>
          <a:p>
            <a:pPr lvl="0"/>
            <a:r>
              <a:rPr lang="en-US" dirty="0"/>
              <a:t>Insert API call here</a:t>
            </a:r>
          </a:p>
        </p:txBody>
      </p:sp>
      <p:sp>
        <p:nvSpPr>
          <p:cNvPr id="15" name="Shape 69"/>
          <p:cNvSpPr txBox="1">
            <a:spLocks noGrp="1"/>
          </p:cNvSpPr>
          <p:nvPr>
            <p:ph type="body" idx="1" hasCustomPrompt="1"/>
          </p:nvPr>
        </p:nvSpPr>
        <p:spPr>
          <a:xfrm>
            <a:off x="457200" y="3274985"/>
            <a:ext cx="5638800" cy="2819401"/>
          </a:xfrm>
          <a:prstGeom prst="rect">
            <a:avLst/>
          </a:prstGeom>
          <a:noFill/>
          <a:ln w="12700">
            <a:noFill/>
          </a:ln>
        </p:spPr>
        <p:txBody>
          <a:bodyPr vert="horz" lIns="182880" tIns="179261" rIns="182880" bIns="45702" rtlCol="0">
            <a:normAutofit/>
          </a:bodyPr>
          <a:lstStyle>
            <a:lvl1pPr>
              <a:defRPr sz="2000" b="0" i="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228600" indent="-182880">
              <a:buFont typeface="Arial" panose="020B0604020202020204" pitchFamily="34" charset="0"/>
              <a:buChar char="•"/>
              <a:defRPr/>
            </a:lvl2pPr>
          </a:lstStyle>
          <a:p>
            <a:pPr lvl="0"/>
            <a:r>
              <a:rPr lang="en-US" dirty="0"/>
              <a:t>Bullet level one</a:t>
            </a:r>
          </a:p>
          <a:p>
            <a:pPr lvl="1"/>
            <a:r>
              <a:rPr lang="en-US" dirty="0"/>
              <a:t>Bullet level two</a:t>
            </a:r>
            <a:endParaRPr dirty="0"/>
          </a:p>
        </p:txBody>
      </p:sp>
      <p:sp>
        <p:nvSpPr>
          <p:cNvPr id="14" name="Title Placeholder 2">
            <a:extLst>
              <a:ext uri="{FF2B5EF4-FFF2-40B4-BE49-F238E27FC236}">
                <a16:creationId xmlns:a16="http://schemas.microsoft.com/office/drawing/2014/main" id="{9BE0A8BE-2DE1-4F0B-A55F-DCADF0E5C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102" y="457200"/>
            <a:ext cx="11261697" cy="7239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Shape 69">
            <a:extLst>
              <a:ext uri="{FF2B5EF4-FFF2-40B4-BE49-F238E27FC236}">
                <a16:creationId xmlns:a16="http://schemas.microsoft.com/office/drawing/2014/main" id="{428E945F-C6CF-114F-9853-8A907768C6C9}"/>
              </a:ext>
            </a:extLst>
          </p:cNvPr>
          <p:cNvSpPr txBox="1">
            <a:spLocks noGrp="1"/>
          </p:cNvSpPr>
          <p:nvPr>
            <p:ph type="body" idx="30" hasCustomPrompt="1"/>
          </p:nvPr>
        </p:nvSpPr>
        <p:spPr>
          <a:xfrm>
            <a:off x="457200" y="2613661"/>
            <a:ext cx="5638800" cy="662560"/>
          </a:xfrm>
          <a:prstGeom prst="rect">
            <a:avLst/>
          </a:prstGeom>
          <a:noFill/>
          <a:ln w="12700">
            <a:noFill/>
          </a:ln>
        </p:spPr>
        <p:txBody>
          <a:bodyPr vert="horz" lIns="182880" tIns="0" rIns="182880" bIns="0" rtlCol="0" anchor="ctr" anchorCtr="0">
            <a:noAutofit/>
          </a:bodyPr>
          <a:lstStyle>
            <a:lvl1pPr algn="ctr">
              <a:defRPr sz="2000" b="1" i="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Click to edit text</a:t>
            </a:r>
            <a:endParaRPr dirty="0"/>
          </a:p>
        </p:txBody>
      </p:sp>
      <p:sp>
        <p:nvSpPr>
          <p:cNvPr id="18" name="Shape 69">
            <a:extLst>
              <a:ext uri="{FF2B5EF4-FFF2-40B4-BE49-F238E27FC236}">
                <a16:creationId xmlns:a16="http://schemas.microsoft.com/office/drawing/2014/main" id="{7E329BEC-C2D0-C143-A502-5AB72E37BFE3}"/>
              </a:ext>
            </a:extLst>
          </p:cNvPr>
          <p:cNvSpPr txBox="1">
            <a:spLocks noGrp="1"/>
          </p:cNvSpPr>
          <p:nvPr>
            <p:ph type="body" idx="31" hasCustomPrompt="1"/>
          </p:nvPr>
        </p:nvSpPr>
        <p:spPr>
          <a:xfrm>
            <a:off x="6096001" y="2612046"/>
            <a:ext cx="5638798" cy="662939"/>
          </a:xfrm>
          <a:prstGeom prst="rect">
            <a:avLst/>
          </a:prstGeom>
          <a:noFill/>
          <a:ln w="12700">
            <a:noFill/>
          </a:ln>
        </p:spPr>
        <p:txBody>
          <a:bodyPr vert="horz" lIns="182880" tIns="0" rIns="182880" bIns="0" rtlCol="0" anchor="ctr" anchorCtr="0">
            <a:noAutofit/>
          </a:bodyPr>
          <a:lstStyle>
            <a:lvl1pPr algn="ctr">
              <a:defRPr sz="2000" b="1" i="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DDD05D2-30AD-CE4A-A02B-114257D5F8C5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9" name="Shape 69">
            <a:extLst>
              <a:ext uri="{FF2B5EF4-FFF2-40B4-BE49-F238E27FC236}">
                <a16:creationId xmlns:a16="http://schemas.microsoft.com/office/drawing/2014/main" id="{78CCEAB4-4301-9D4F-98B7-3C7144E5A3D5}"/>
              </a:ext>
            </a:extLst>
          </p:cNvPr>
          <p:cNvSpPr txBox="1">
            <a:spLocks noGrp="1"/>
          </p:cNvSpPr>
          <p:nvPr>
            <p:ph type="body" idx="33" hasCustomPrompt="1"/>
          </p:nvPr>
        </p:nvSpPr>
        <p:spPr>
          <a:xfrm>
            <a:off x="6096000" y="3274985"/>
            <a:ext cx="5638799" cy="2819401"/>
          </a:xfrm>
          <a:prstGeom prst="rect">
            <a:avLst/>
          </a:prstGeom>
          <a:noFill/>
          <a:ln w="12700">
            <a:noFill/>
          </a:ln>
        </p:spPr>
        <p:txBody>
          <a:bodyPr vert="horz" lIns="182880" tIns="179261" rIns="182880" bIns="45702" rtlCol="0">
            <a:normAutofit/>
          </a:bodyPr>
          <a:lstStyle>
            <a:lvl1pPr>
              <a:defRPr sz="2000" b="0" i="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228600" indent="-182880">
              <a:buFont typeface="Arial" panose="020B0604020202020204" pitchFamily="34" charset="0"/>
              <a:buChar char="•"/>
              <a:defRPr/>
            </a:lvl2pPr>
          </a:lstStyle>
          <a:p>
            <a:pPr lvl="0"/>
            <a:r>
              <a:rPr lang="en-US" dirty="0"/>
              <a:t>Bullet level one</a:t>
            </a:r>
          </a:p>
          <a:p>
            <a:pPr lvl="1"/>
            <a:r>
              <a:rPr lang="en-US" dirty="0"/>
              <a:t>Bullet level two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2365888"/>
      </p:ext>
    </p:extLst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3-line + 2-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473103" y="1181100"/>
            <a:ext cx="11261697" cy="1409700"/>
          </a:xfrm>
          <a:solidFill>
            <a:schemeClr val="tx1">
              <a:lumMod val="20000"/>
              <a:lumOff val="80000"/>
            </a:schemeClr>
          </a:solidFill>
        </p:spPr>
        <p:txBody>
          <a:bodyPr lIns="274320" tIns="182880" rIns="182880" bIns="182880" anchor="ctr"/>
          <a:lstStyle>
            <a:lvl1pPr>
              <a:lnSpc>
                <a:spcPct val="150000"/>
              </a:lnSpc>
              <a:spcBef>
                <a:spcPts val="0"/>
              </a:spcBef>
              <a:defRPr sz="1600" b="0">
                <a:solidFill>
                  <a:schemeClr val="tx2"/>
                </a:solidFill>
                <a:latin typeface="Consolas" panose="020B0609020204030204" pitchFamily="49" charset="0"/>
              </a:defRPr>
            </a:lvl1pPr>
          </a:lstStyle>
          <a:p>
            <a:pPr lvl="0"/>
            <a:r>
              <a:rPr lang="en-US"/>
              <a:t>Insert API call here</a:t>
            </a:r>
          </a:p>
        </p:txBody>
      </p:sp>
      <p:sp>
        <p:nvSpPr>
          <p:cNvPr id="13" name="Title Placeholder 2">
            <a:extLst>
              <a:ext uri="{FF2B5EF4-FFF2-40B4-BE49-F238E27FC236}">
                <a16:creationId xmlns:a16="http://schemas.microsoft.com/office/drawing/2014/main" id="{73E1BA87-D25C-4F80-86CD-39C9FF7CD8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102" y="457200"/>
            <a:ext cx="11261697" cy="723132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Shape 69">
            <a:extLst>
              <a:ext uri="{FF2B5EF4-FFF2-40B4-BE49-F238E27FC236}">
                <a16:creationId xmlns:a16="http://schemas.microsoft.com/office/drawing/2014/main" id="{BA65E103-69D9-5D45-B5F7-D01042ED1368}"/>
              </a:ext>
            </a:extLst>
          </p:cNvPr>
          <p:cNvSpPr txBox="1">
            <a:spLocks noGrp="1"/>
          </p:cNvSpPr>
          <p:nvPr>
            <p:ph type="body" idx="30" hasCustomPrompt="1"/>
          </p:nvPr>
        </p:nvSpPr>
        <p:spPr>
          <a:xfrm>
            <a:off x="457200" y="2613661"/>
            <a:ext cx="5638800" cy="1387660"/>
          </a:xfrm>
          <a:prstGeom prst="rect">
            <a:avLst/>
          </a:prstGeom>
          <a:noFill/>
          <a:ln w="12700">
            <a:noFill/>
          </a:ln>
        </p:spPr>
        <p:txBody>
          <a:bodyPr vert="horz" lIns="182880" tIns="0" rIns="182880" bIns="0" rtlCol="0" anchor="ctr" anchorCtr="0">
            <a:noAutofit/>
          </a:bodyPr>
          <a:lstStyle>
            <a:lvl1pPr algn="ctr">
              <a:defRPr sz="2000" b="1" i="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Click to edit text</a:t>
            </a:r>
            <a:endParaRPr dirty="0"/>
          </a:p>
        </p:txBody>
      </p:sp>
      <p:sp>
        <p:nvSpPr>
          <p:cNvPr id="16" name="Shape 69">
            <a:extLst>
              <a:ext uri="{FF2B5EF4-FFF2-40B4-BE49-F238E27FC236}">
                <a16:creationId xmlns:a16="http://schemas.microsoft.com/office/drawing/2014/main" id="{3AAC50CE-DE03-A34A-8A83-25D7519888FE}"/>
              </a:ext>
            </a:extLst>
          </p:cNvPr>
          <p:cNvSpPr txBox="1">
            <a:spLocks noGrp="1"/>
          </p:cNvSpPr>
          <p:nvPr>
            <p:ph type="body" idx="31" hasCustomPrompt="1"/>
          </p:nvPr>
        </p:nvSpPr>
        <p:spPr>
          <a:xfrm>
            <a:off x="6096001" y="2612046"/>
            <a:ext cx="5638798" cy="1388454"/>
          </a:xfrm>
          <a:prstGeom prst="rect">
            <a:avLst/>
          </a:prstGeom>
          <a:noFill/>
          <a:ln w="12700">
            <a:noFill/>
          </a:ln>
        </p:spPr>
        <p:txBody>
          <a:bodyPr vert="horz" lIns="182880" tIns="0" rIns="182880" bIns="0" rtlCol="0" anchor="ctr" anchorCtr="0">
            <a:noAutofit/>
          </a:bodyPr>
          <a:lstStyle>
            <a:lvl1pPr algn="ctr">
              <a:defRPr sz="2000" b="1" i="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AE5AB7D-B686-4C4C-ACED-3F0D7A4F7378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8" name="Shape 69">
            <a:extLst>
              <a:ext uri="{FF2B5EF4-FFF2-40B4-BE49-F238E27FC236}">
                <a16:creationId xmlns:a16="http://schemas.microsoft.com/office/drawing/2014/main" id="{8EE58690-5E7F-C345-9E54-40916B1A6C53}"/>
              </a:ext>
            </a:extLst>
          </p:cNvPr>
          <p:cNvSpPr txBox="1">
            <a:spLocks noGrp="1"/>
          </p:cNvSpPr>
          <p:nvPr>
            <p:ph type="body" idx="1" hasCustomPrompt="1"/>
          </p:nvPr>
        </p:nvSpPr>
        <p:spPr>
          <a:xfrm>
            <a:off x="457200" y="4000500"/>
            <a:ext cx="5638800" cy="2093886"/>
          </a:xfrm>
          <a:prstGeom prst="rect">
            <a:avLst/>
          </a:prstGeom>
          <a:noFill/>
          <a:ln w="12700">
            <a:noFill/>
          </a:ln>
        </p:spPr>
        <p:txBody>
          <a:bodyPr vert="horz" lIns="182880" tIns="179261" rIns="182880" bIns="45702" rtlCol="0">
            <a:normAutofit/>
          </a:bodyPr>
          <a:lstStyle>
            <a:lvl1pPr>
              <a:defRPr sz="2000" b="0" i="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228600" indent="-182880">
              <a:buFont typeface="Arial" panose="020B0604020202020204" pitchFamily="34" charset="0"/>
              <a:buChar char="•"/>
              <a:defRPr/>
            </a:lvl2pPr>
          </a:lstStyle>
          <a:p>
            <a:pPr lvl="0"/>
            <a:r>
              <a:rPr lang="en-US" dirty="0"/>
              <a:t>Bullet level one</a:t>
            </a:r>
          </a:p>
          <a:p>
            <a:pPr lvl="1"/>
            <a:r>
              <a:rPr lang="en-US" dirty="0"/>
              <a:t>Bullet level two</a:t>
            </a:r>
            <a:endParaRPr dirty="0"/>
          </a:p>
        </p:txBody>
      </p:sp>
      <p:sp>
        <p:nvSpPr>
          <p:cNvPr id="21" name="Shape 69">
            <a:extLst>
              <a:ext uri="{FF2B5EF4-FFF2-40B4-BE49-F238E27FC236}">
                <a16:creationId xmlns:a16="http://schemas.microsoft.com/office/drawing/2014/main" id="{FD8EFF2A-00F8-1C47-B16D-242D1997A4AB}"/>
              </a:ext>
            </a:extLst>
          </p:cNvPr>
          <p:cNvSpPr txBox="1">
            <a:spLocks noGrp="1"/>
          </p:cNvSpPr>
          <p:nvPr>
            <p:ph type="body" idx="33" hasCustomPrompt="1"/>
          </p:nvPr>
        </p:nvSpPr>
        <p:spPr>
          <a:xfrm>
            <a:off x="6096000" y="4000500"/>
            <a:ext cx="5638799" cy="2093886"/>
          </a:xfrm>
          <a:prstGeom prst="rect">
            <a:avLst/>
          </a:prstGeom>
          <a:noFill/>
          <a:ln w="12700">
            <a:noFill/>
          </a:ln>
        </p:spPr>
        <p:txBody>
          <a:bodyPr vert="horz" lIns="182880" tIns="179261" rIns="182880" bIns="45702" rtlCol="0">
            <a:normAutofit/>
          </a:bodyPr>
          <a:lstStyle>
            <a:lvl1pPr>
              <a:defRPr sz="2000" b="0" i="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228600" indent="-182880">
              <a:buFont typeface="Arial" panose="020B0604020202020204" pitchFamily="34" charset="0"/>
              <a:buChar char="•"/>
              <a:defRPr/>
            </a:lvl2pPr>
          </a:lstStyle>
          <a:p>
            <a:pPr lvl="0"/>
            <a:r>
              <a:rPr lang="en-US" dirty="0"/>
              <a:t>Bullet level one</a:t>
            </a:r>
          </a:p>
          <a:p>
            <a:pPr lvl="1"/>
            <a:r>
              <a:rPr lang="en-US" dirty="0"/>
              <a:t>Bullet level two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54274178"/>
      </p:ext>
    </p:extLst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1-line + Benefi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26" hasCustomPrompt="1"/>
          </p:nvPr>
        </p:nvSpPr>
        <p:spPr>
          <a:xfrm>
            <a:off x="6102108" y="1866900"/>
            <a:ext cx="5623114" cy="716433"/>
          </a:xfrm>
          <a:prstGeom prst="rect">
            <a:avLst/>
          </a:prstGeom>
        </p:spPr>
        <p:txBody>
          <a:bodyPr lIns="0" bIns="45720" anchor="b" anchorCtr="0">
            <a:noAutofit/>
          </a:bodyPr>
          <a:lstStyle>
            <a:lvl1pPr>
              <a:lnSpc>
                <a:spcPct val="100000"/>
              </a:lnSpc>
              <a:defRPr sz="2000" b="1" i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  <a:lvl2pPr marL="0" indent="0"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Shape 69"/>
          <p:cNvSpPr txBox="1">
            <a:spLocks noGrp="1"/>
          </p:cNvSpPr>
          <p:nvPr>
            <p:ph type="body" idx="44" hasCustomPrompt="1"/>
          </p:nvPr>
        </p:nvSpPr>
        <p:spPr>
          <a:xfrm>
            <a:off x="6102108" y="2590800"/>
            <a:ext cx="5624740" cy="6858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93675" indent="-133350">
              <a:lnSpc>
                <a:spcPct val="100000"/>
              </a:lnSpc>
              <a:buClrTx/>
              <a:buSzPct val="100000"/>
              <a:buFont typeface="Arial" charset="0"/>
              <a:buChar char="•"/>
              <a:defRPr sz="1400" b="0" i="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365760" indent="-182880">
              <a:buSzPct val="100000"/>
              <a:buFont typeface="Arial" panose="020B0604020202020204" pitchFamily="34" charset="0"/>
              <a:buChar char="•"/>
              <a:tabLst/>
              <a:defRPr sz="1400"/>
            </a:lvl2pPr>
          </a:lstStyle>
          <a:p>
            <a:pPr lvl="0">
              <a:spcBef>
                <a:spcPts val="0"/>
              </a:spcBef>
            </a:pPr>
            <a:r>
              <a:rPr lang="en-US" dirty="0"/>
              <a:t>Bullet level one</a:t>
            </a:r>
          </a:p>
          <a:p>
            <a:pPr lvl="1">
              <a:spcBef>
                <a:spcPts val="0"/>
              </a:spcBef>
            </a:pPr>
            <a:r>
              <a:rPr lang="en-US" dirty="0"/>
              <a:t>Bullet level two</a:t>
            </a:r>
            <a:endParaRPr dirty="0"/>
          </a:p>
        </p:txBody>
      </p:sp>
      <p:sp>
        <p:nvSpPr>
          <p:cNvPr id="15" name="Title Placeholder 2">
            <a:extLst>
              <a:ext uri="{FF2B5EF4-FFF2-40B4-BE49-F238E27FC236}">
                <a16:creationId xmlns:a16="http://schemas.microsoft.com/office/drawing/2014/main" id="{5B877F86-C881-4D2F-8BB4-23EF0768F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102" y="457200"/>
            <a:ext cx="11261698" cy="7239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CC1F6FB8-2D7E-4A43-B024-3207F79A47B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65151" y="1181100"/>
            <a:ext cx="11261697" cy="685800"/>
          </a:xfrm>
          <a:solidFill>
            <a:schemeClr val="tx1">
              <a:lumMod val="20000"/>
              <a:lumOff val="80000"/>
            </a:schemeClr>
          </a:solidFill>
        </p:spPr>
        <p:txBody>
          <a:bodyPr lIns="274320" tIns="182880" rIns="182880" bIns="182880" anchor="ctr"/>
          <a:lstStyle>
            <a:lvl1pPr>
              <a:lnSpc>
                <a:spcPct val="150000"/>
              </a:lnSpc>
              <a:spcBef>
                <a:spcPts val="0"/>
              </a:spcBef>
              <a:defRPr sz="1600" b="0">
                <a:solidFill>
                  <a:schemeClr val="tx2"/>
                </a:solidFill>
                <a:latin typeface="Consolas" panose="020B0609020204030204" pitchFamily="49" charset="0"/>
              </a:defRPr>
            </a:lvl1pPr>
          </a:lstStyle>
          <a:p>
            <a:pPr lvl="0"/>
            <a:r>
              <a:rPr lang="en-US"/>
              <a:t>Insert API call here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BE5885-8B68-E34E-9178-AC74D284DDCF}"/>
              </a:ext>
            </a:extLst>
          </p:cNvPr>
          <p:cNvSpPr>
            <a:spLocks noGrp="1"/>
          </p:cNvSpPr>
          <p:nvPr>
            <p:ph type="sldNum" sz="quarter" idx="47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521DF2AB-6814-A044-92C3-4909B9B4BF2A}"/>
              </a:ext>
            </a:extLst>
          </p:cNvPr>
          <p:cNvSpPr>
            <a:spLocks noGrp="1"/>
          </p:cNvSpPr>
          <p:nvPr>
            <p:ph sz="quarter" idx="48" hasCustomPrompt="1"/>
          </p:nvPr>
        </p:nvSpPr>
        <p:spPr>
          <a:xfrm>
            <a:off x="6102108" y="3276600"/>
            <a:ext cx="5623114" cy="716433"/>
          </a:xfrm>
          <a:prstGeom prst="rect">
            <a:avLst/>
          </a:prstGeom>
        </p:spPr>
        <p:txBody>
          <a:bodyPr lIns="0" bIns="45720" anchor="b" anchorCtr="0">
            <a:noAutofit/>
          </a:bodyPr>
          <a:lstStyle>
            <a:lvl1pPr>
              <a:lnSpc>
                <a:spcPct val="100000"/>
              </a:lnSpc>
              <a:defRPr sz="2000" b="1" i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  <a:lvl2pPr marL="0" indent="0"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Shape 69">
            <a:extLst>
              <a:ext uri="{FF2B5EF4-FFF2-40B4-BE49-F238E27FC236}">
                <a16:creationId xmlns:a16="http://schemas.microsoft.com/office/drawing/2014/main" id="{D115A798-134E-9F4A-8926-D90F1F1E0789}"/>
              </a:ext>
            </a:extLst>
          </p:cNvPr>
          <p:cNvSpPr txBox="1">
            <a:spLocks noGrp="1"/>
          </p:cNvSpPr>
          <p:nvPr>
            <p:ph type="body" idx="49" hasCustomPrompt="1"/>
          </p:nvPr>
        </p:nvSpPr>
        <p:spPr>
          <a:xfrm>
            <a:off x="6102108" y="4000500"/>
            <a:ext cx="5624740" cy="67833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93675" indent="-133350">
              <a:lnSpc>
                <a:spcPct val="100000"/>
              </a:lnSpc>
              <a:buClrTx/>
              <a:buSzPct val="100000"/>
              <a:buFont typeface="Arial" charset="0"/>
              <a:buChar char="•"/>
              <a:defRPr sz="1400" b="0" i="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365760" indent="-182880">
              <a:buSzPct val="100000"/>
              <a:buFont typeface="Arial" panose="020B0604020202020204" pitchFamily="34" charset="0"/>
              <a:buChar char="•"/>
              <a:tabLst/>
              <a:defRPr sz="1400"/>
            </a:lvl2pPr>
          </a:lstStyle>
          <a:p>
            <a:pPr lvl="0">
              <a:spcBef>
                <a:spcPts val="0"/>
              </a:spcBef>
            </a:pPr>
            <a:r>
              <a:rPr lang="en-US" dirty="0"/>
              <a:t>Bullet level one</a:t>
            </a:r>
          </a:p>
          <a:p>
            <a:pPr lvl="1">
              <a:spcBef>
                <a:spcPts val="0"/>
              </a:spcBef>
            </a:pPr>
            <a:r>
              <a:rPr lang="en-US" dirty="0"/>
              <a:t>Bullet level two</a:t>
            </a:r>
            <a:endParaRPr dirty="0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39DE6605-90A7-CC4B-B3A0-0B82C572B9D9}"/>
              </a:ext>
            </a:extLst>
          </p:cNvPr>
          <p:cNvSpPr>
            <a:spLocks noGrp="1"/>
          </p:cNvSpPr>
          <p:nvPr>
            <p:ph sz="quarter" idx="50" hasCustomPrompt="1"/>
          </p:nvPr>
        </p:nvSpPr>
        <p:spPr>
          <a:xfrm>
            <a:off x="6096000" y="4678833"/>
            <a:ext cx="5623114" cy="693267"/>
          </a:xfrm>
          <a:prstGeom prst="rect">
            <a:avLst/>
          </a:prstGeom>
        </p:spPr>
        <p:txBody>
          <a:bodyPr lIns="0" bIns="45720" anchor="b" anchorCtr="0">
            <a:noAutofit/>
          </a:bodyPr>
          <a:lstStyle>
            <a:lvl1pPr>
              <a:lnSpc>
                <a:spcPct val="100000"/>
              </a:lnSpc>
              <a:defRPr sz="2000" b="1" i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  <a:lvl2pPr marL="0" indent="0"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Shape 69">
            <a:extLst>
              <a:ext uri="{FF2B5EF4-FFF2-40B4-BE49-F238E27FC236}">
                <a16:creationId xmlns:a16="http://schemas.microsoft.com/office/drawing/2014/main" id="{3EEC4BDE-E6C0-654A-B50A-49A221B458B8}"/>
              </a:ext>
            </a:extLst>
          </p:cNvPr>
          <p:cNvSpPr txBox="1">
            <a:spLocks noGrp="1"/>
          </p:cNvSpPr>
          <p:nvPr>
            <p:ph type="body" idx="51" hasCustomPrompt="1"/>
          </p:nvPr>
        </p:nvSpPr>
        <p:spPr>
          <a:xfrm>
            <a:off x="6096000" y="5372101"/>
            <a:ext cx="5624740" cy="7239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93675" indent="-133350">
              <a:lnSpc>
                <a:spcPct val="100000"/>
              </a:lnSpc>
              <a:buClrTx/>
              <a:buSzPct val="100000"/>
              <a:buFont typeface="Arial" charset="0"/>
              <a:buChar char="•"/>
              <a:defRPr sz="1400" b="0" i="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365760" indent="-182880">
              <a:buSzPct val="100000"/>
              <a:buFont typeface="Arial" panose="020B0604020202020204" pitchFamily="34" charset="0"/>
              <a:buChar char="•"/>
              <a:tabLst/>
              <a:defRPr sz="1400"/>
            </a:lvl2pPr>
          </a:lstStyle>
          <a:p>
            <a:pPr lvl="0">
              <a:spcBef>
                <a:spcPts val="0"/>
              </a:spcBef>
            </a:pPr>
            <a:r>
              <a:rPr lang="en-US" dirty="0"/>
              <a:t>Bullet level one</a:t>
            </a:r>
          </a:p>
          <a:p>
            <a:pPr lvl="1">
              <a:spcBef>
                <a:spcPts val="0"/>
              </a:spcBef>
            </a:pPr>
            <a:r>
              <a:rPr lang="en-US" dirty="0"/>
              <a:t>Bullet level two</a:t>
            </a:r>
            <a:endParaRPr dirty="0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85C63F4F-9B1D-48B9-B01E-A10B1592D270}"/>
              </a:ext>
            </a:extLst>
          </p:cNvPr>
          <p:cNvSpPr>
            <a:spLocks noGrp="1"/>
          </p:cNvSpPr>
          <p:nvPr>
            <p:ph type="pic" sz="quarter" idx="52"/>
          </p:nvPr>
        </p:nvSpPr>
        <p:spPr>
          <a:xfrm>
            <a:off x="473103" y="1905000"/>
            <a:ext cx="5630178" cy="4191000"/>
          </a:xfrm>
        </p:spPr>
        <p:txBody>
          <a:bodyPr anchor="ctr"/>
          <a:lstStyle>
            <a:lvl1pPr algn="ctr">
              <a:defRPr>
                <a:solidFill>
                  <a:srgbClr val="B4009E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0257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C Screen + Conten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17678" y="1433031"/>
            <a:ext cx="5700644" cy="5429877"/>
          </a:xfrm>
          <a:prstGeom prst="rect">
            <a:avLst/>
          </a:prstGeom>
        </p:spPr>
      </p:pic>
      <p:sp>
        <p:nvSpPr>
          <p:cNvPr id="5" name="Picture Placeholder 4"/>
          <p:cNvSpPr>
            <a:spLocks noGrp="1"/>
          </p:cNvSpPr>
          <p:nvPr>
            <p:ph type="pic" sz="quarter" idx="27"/>
          </p:nvPr>
        </p:nvSpPr>
        <p:spPr>
          <a:xfrm>
            <a:off x="6809222" y="1839351"/>
            <a:ext cx="5409100" cy="5007646"/>
          </a:xfrm>
          <a:solidFill>
            <a:schemeClr val="bg2"/>
          </a:solidFill>
        </p:spPr>
        <p:txBody>
          <a:bodyPr anchor="ctr"/>
          <a:lstStyle>
            <a:lvl1pPr algn="ctr">
              <a:defRPr>
                <a:solidFill>
                  <a:srgbClr val="B4009E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Title Placeholder 2">
            <a:extLst>
              <a:ext uri="{FF2B5EF4-FFF2-40B4-BE49-F238E27FC236}">
                <a16:creationId xmlns:a16="http://schemas.microsoft.com/office/drawing/2014/main" id="{4ED96F2B-B9BA-4E98-B1E2-09D18F6A5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103" y="457200"/>
            <a:ext cx="10972800" cy="7239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236E7C6A-A303-4FDB-B6B8-5D88290F27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" y="6442502"/>
            <a:ext cx="528074" cy="266241"/>
          </a:xfrm>
          <a:prstGeom prst="rect">
            <a:avLst/>
          </a:prstGeom>
        </p:spPr>
        <p:txBody>
          <a:bodyPr anchor="t"/>
          <a:lstStyle>
            <a:lvl1pPr algn="r">
              <a:defRPr sz="1200">
                <a:solidFill>
                  <a:schemeClr val="accent6"/>
                </a:solidFill>
              </a:defRPr>
            </a:lvl1pPr>
          </a:lstStyle>
          <a:p>
            <a:fld id="{B9D7F84B-3C83-9746-917C-397D4BD96F6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8674C8F2-F047-4FCF-8943-2578FE19FEF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73102" y="1839352"/>
            <a:ext cx="5622897" cy="4541596"/>
          </a:xfrm>
          <a:prstGeom prst="rect">
            <a:avLst/>
          </a:prstGeom>
        </p:spPr>
        <p:txBody>
          <a:bodyPr vert="horz" wrap="square" lIns="0" tIns="0" rIns="18288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899901650"/>
      </p:ext>
    </p:extLst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C Screen +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457" y="1414770"/>
            <a:ext cx="5817866" cy="5443229"/>
          </a:xfrm>
          <a:prstGeom prst="rect">
            <a:avLst/>
          </a:prstGeom>
        </p:spPr>
      </p:pic>
      <p:sp>
        <p:nvSpPr>
          <p:cNvPr id="5" name="Picture Placeholder 4"/>
          <p:cNvSpPr>
            <a:spLocks noGrp="1"/>
          </p:cNvSpPr>
          <p:nvPr>
            <p:ph type="pic" sz="quarter" idx="27"/>
          </p:nvPr>
        </p:nvSpPr>
        <p:spPr>
          <a:xfrm>
            <a:off x="0" y="1827037"/>
            <a:ext cx="5422401" cy="5019960"/>
          </a:xfrm>
          <a:solidFill>
            <a:schemeClr val="bg2"/>
          </a:solidFill>
        </p:spPr>
        <p:txBody>
          <a:bodyPr anchor="ctr"/>
          <a:lstStyle>
            <a:lvl1pPr algn="ctr">
              <a:defRPr>
                <a:solidFill>
                  <a:srgbClr val="B4009E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A148A8CD-2643-4A3A-8ACB-8D5DC84BC0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103" y="457200"/>
            <a:ext cx="10972800" cy="8001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C9A58A-9A2E-054F-968B-0EAFEE732C6B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4CDD260C-CCCD-467E-AF20-0BCBF4300AC7}"/>
              </a:ext>
            </a:extLst>
          </p:cNvPr>
          <p:cNvSpPr>
            <a:spLocks noGrp="1"/>
          </p:cNvSpPr>
          <p:nvPr>
            <p:ph idx="26" hasCustomPrompt="1"/>
          </p:nvPr>
        </p:nvSpPr>
        <p:spPr>
          <a:xfrm>
            <a:off x="6096000" y="1839352"/>
            <a:ext cx="5638799" cy="4541596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14939507"/>
      </p:ext>
    </p:extLst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C Screen +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24553" y="1439579"/>
            <a:ext cx="5693769" cy="5423329"/>
          </a:xfrm>
          <a:prstGeom prst="rect">
            <a:avLst/>
          </a:prstGeom>
        </p:spPr>
      </p:pic>
      <p:sp>
        <p:nvSpPr>
          <p:cNvPr id="5" name="Picture Placeholder 4"/>
          <p:cNvSpPr>
            <a:spLocks noGrp="1"/>
          </p:cNvSpPr>
          <p:nvPr>
            <p:ph type="pic" sz="quarter" idx="27"/>
          </p:nvPr>
        </p:nvSpPr>
        <p:spPr>
          <a:xfrm>
            <a:off x="6819900" y="1849235"/>
            <a:ext cx="5398422" cy="4997761"/>
          </a:xfrm>
          <a:solidFill>
            <a:schemeClr val="bg2"/>
          </a:solidFill>
        </p:spPr>
        <p:txBody>
          <a:bodyPr anchor="ctr"/>
          <a:lstStyle>
            <a:lvl1pPr algn="ctr">
              <a:defRPr>
                <a:solidFill>
                  <a:srgbClr val="B4009E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5">
            <a:extLst>
              <a:ext uri="{FF2B5EF4-FFF2-40B4-BE49-F238E27FC236}">
                <a16:creationId xmlns:a16="http://schemas.microsoft.com/office/drawing/2014/main" id="{FC5D7497-43E0-43D6-8854-1B74C949DE07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1882801" y="1183713"/>
            <a:ext cx="2803500" cy="2092885"/>
          </a:xfrm>
        </p:spPr>
        <p:txBody>
          <a:bodyPr anchor="ctr"/>
          <a:lstStyle>
            <a:lvl1pPr algn="ctr">
              <a:defRPr sz="1600" b="1" i="0">
                <a:solidFill>
                  <a:srgbClr val="B4009E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83E5DE2-86E4-48F3-A62D-D5DF9BDF85B0}"/>
              </a:ext>
            </a:extLst>
          </p:cNvPr>
          <p:cNvCxnSpPr>
            <a:cxnSpLocks/>
          </p:cNvCxnSpPr>
          <p:nvPr userDrawn="1"/>
        </p:nvCxnSpPr>
        <p:spPr>
          <a:xfrm>
            <a:off x="473102" y="3894138"/>
            <a:ext cx="5622898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9" name="Shape 78">
            <a:extLst>
              <a:ext uri="{FF2B5EF4-FFF2-40B4-BE49-F238E27FC236}">
                <a16:creationId xmlns:a16="http://schemas.microsoft.com/office/drawing/2014/main" id="{71C8E277-7D4C-447B-AFAB-D7CF24D9E342}"/>
              </a:ext>
            </a:extLst>
          </p:cNvPr>
          <p:cNvSpPr txBox="1">
            <a:spLocks noGrp="1"/>
          </p:cNvSpPr>
          <p:nvPr>
            <p:ph type="body" idx="30" hasCustomPrompt="1"/>
          </p:nvPr>
        </p:nvSpPr>
        <p:spPr>
          <a:xfrm>
            <a:off x="473102" y="3276599"/>
            <a:ext cx="5622898" cy="720506"/>
          </a:xfrm>
          <a:prstGeom prst="rect">
            <a:avLst/>
          </a:prstGeom>
          <a:ln>
            <a:noFill/>
          </a:ln>
        </p:spPr>
        <p:txBody>
          <a:bodyPr vert="horz" wrap="square" lIns="67222" tIns="67222" rIns="67222" bIns="67222" rtlCol="0" anchor="ctr">
            <a:noAutofit/>
          </a:bodyPr>
          <a:lstStyle>
            <a:lvl1pPr algn="ctr">
              <a:defRPr lang="en-US" sz="2000" b="1" i="0" dirty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 algn="ctr" defTabSz="914367">
              <a:spcAft>
                <a:spcPts val="588"/>
              </a:spcAft>
            </a:pPr>
            <a:r>
              <a:rPr lang="en-US" dirty="0"/>
              <a:t>Column 1</a:t>
            </a:r>
          </a:p>
        </p:txBody>
      </p:sp>
      <p:sp>
        <p:nvSpPr>
          <p:cNvPr id="20" name="Shape 69">
            <a:extLst>
              <a:ext uri="{FF2B5EF4-FFF2-40B4-BE49-F238E27FC236}">
                <a16:creationId xmlns:a16="http://schemas.microsoft.com/office/drawing/2014/main" id="{70591C03-C195-4562-B18E-1D79C2C9AE21}"/>
              </a:ext>
            </a:extLst>
          </p:cNvPr>
          <p:cNvSpPr txBox="1">
            <a:spLocks noGrp="1"/>
          </p:cNvSpPr>
          <p:nvPr>
            <p:ph type="body" idx="32" hasCustomPrompt="1"/>
          </p:nvPr>
        </p:nvSpPr>
        <p:spPr>
          <a:xfrm>
            <a:off x="473102" y="3997105"/>
            <a:ext cx="5622898" cy="2325956"/>
          </a:xfrm>
          <a:prstGeom prst="rect">
            <a:avLst/>
          </a:prstGeom>
        </p:spPr>
        <p:txBody>
          <a:bodyPr vert="horz" wrap="square" lIns="67222" tIns="0" rIns="67222" bIns="0" rtlCol="0" anchor="t">
            <a:noAutofit/>
          </a:bodyPr>
          <a:lstStyle>
            <a:lvl1pPr algn="ctr">
              <a:defRPr sz="2000" b="0" i="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 algn="ctr" defTabSz="914367">
              <a:spcBef>
                <a:spcPts val="0"/>
              </a:spcBef>
              <a:spcAft>
                <a:spcPts val="1176"/>
              </a:spcAft>
              <a:buFont typeface="Arial"/>
            </a:pPr>
            <a:r>
              <a:rPr lang="en-US" dirty="0"/>
              <a:t>level one</a:t>
            </a:r>
          </a:p>
          <a:p>
            <a:pPr lvl="0" algn="ctr" defTabSz="914367">
              <a:spcBef>
                <a:spcPts val="0"/>
              </a:spcBef>
              <a:spcAft>
                <a:spcPts val="1176"/>
              </a:spcAft>
              <a:buFont typeface="Arial"/>
            </a:pPr>
            <a:r>
              <a:rPr lang="en-US" dirty="0"/>
              <a:t>level two</a:t>
            </a:r>
          </a:p>
        </p:txBody>
      </p:sp>
      <p:sp>
        <p:nvSpPr>
          <p:cNvPr id="21" name="Title Placeholder 2">
            <a:extLst>
              <a:ext uri="{FF2B5EF4-FFF2-40B4-BE49-F238E27FC236}">
                <a16:creationId xmlns:a16="http://schemas.microsoft.com/office/drawing/2014/main" id="{266178FF-475A-4E85-B10B-BB484DCB94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599" cy="7239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79B7A28B-DF7F-46F2-924F-B96EF909C3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" y="6442502"/>
            <a:ext cx="528074" cy="390311"/>
          </a:xfrm>
          <a:prstGeom prst="rect">
            <a:avLst/>
          </a:prstGeom>
        </p:spPr>
        <p:txBody>
          <a:bodyPr anchor="t"/>
          <a:lstStyle>
            <a:lvl1pPr algn="r">
              <a:defRPr sz="1200">
                <a:solidFill>
                  <a:schemeClr val="accent6"/>
                </a:solidFill>
              </a:defRPr>
            </a:lvl1pPr>
          </a:lstStyle>
          <a:p>
            <a:fld id="{B9D7F84B-3C83-9746-917C-397D4BD96F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8223829"/>
      </p:ext>
    </p:extLst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idden slide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C7B6D2C-4312-4967-BAAC-9D48AEB848A3}"/>
              </a:ext>
            </a:extLst>
          </p:cNvPr>
          <p:cNvSpPr/>
          <p:nvPr userDrawn="1"/>
        </p:nvSpPr>
        <p:spPr>
          <a:xfrm>
            <a:off x="0" y="6246796"/>
            <a:ext cx="12192000" cy="611204"/>
          </a:xfrm>
          <a:prstGeom prst="rect">
            <a:avLst/>
          </a:prstGeom>
          <a:solidFill>
            <a:srgbClr val="92D050">
              <a:alpha val="7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969540-D041-46CC-B2E2-E90660122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534536-D30D-44F8-BCC3-003C1D55AB01}"/>
              </a:ext>
            </a:extLst>
          </p:cNvPr>
          <p:cNvSpPr txBox="1"/>
          <p:nvPr userDrawn="1"/>
        </p:nvSpPr>
        <p:spPr>
          <a:xfrm>
            <a:off x="105878" y="6306176"/>
            <a:ext cx="4032985" cy="492443"/>
          </a:xfrm>
          <a:prstGeom prst="rect">
            <a:avLst/>
          </a:prstGeom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US" sz="3200">
                <a:solidFill>
                  <a:srgbClr val="000000"/>
                </a:solidFill>
              </a:rPr>
              <a:t>Hidden Slide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71AD671C-BBA0-4AB5-91D7-E4F245ACA47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73102" y="1257300"/>
            <a:ext cx="11261697" cy="4980888"/>
          </a:xfrm>
        </p:spPr>
        <p:txBody>
          <a:bodyPr/>
          <a:lstStyle>
            <a:lvl1pPr>
              <a:defRPr b="1" i="0">
                <a:solidFill>
                  <a:schemeClr val="tx1"/>
                </a:solidFill>
                <a:latin typeface="Segoe Semibold" charset="0"/>
                <a:ea typeface="Segoe Semibold" charset="0"/>
                <a:cs typeface="Segoe Semibold" charset="0"/>
              </a:defRPr>
            </a:lvl1pPr>
            <a:lvl2pPr>
              <a:defRPr sz="2000" b="0" i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>
              <a:defRPr sz="1800" b="0" i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>
              <a:defRPr sz="1600" b="0" i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>
              <a:defRPr sz="1400" b="0" i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E4AE94F-5DCA-ED49-8E82-3CDE4E86917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010899" y="6442502"/>
            <a:ext cx="1180135" cy="41549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29AFA16-AEC4-7D4A-82F3-BDAE8E49079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3573469"/>
      </p:ext>
    </p:extLst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343940" y="6517209"/>
            <a:ext cx="2844904" cy="2731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05EA2D-13DB-4BA1-9DA1-8ED54A2EECC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097873"/>
      </p:ext>
    </p:extLst>
  </p:cSld>
  <p:clrMapOvr>
    <a:masterClrMapping/>
  </p:clrMapOvr>
  <p:transition>
    <p:fade/>
  </p:transition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217715" y="201706"/>
            <a:ext cx="10232571" cy="326372"/>
          </a:xfrm>
        </p:spPr>
        <p:txBody>
          <a:bodyPr/>
          <a:lstStyle/>
          <a:p>
            <a:r>
              <a:rPr lang="en-US" sz="2118">
                <a:solidFill>
                  <a:schemeClr val="tx1"/>
                </a:solidFill>
              </a:rPr>
              <a:t>Click to edit Master title style</a:t>
            </a:r>
            <a:endParaRPr lang="en-US" sz="2118" dirty="0">
              <a:solidFill>
                <a:schemeClr val="tx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11422743" y="6611470"/>
            <a:ext cx="616857" cy="30681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882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  <a:lvl2pPr marL="263350" indent="0">
              <a:buNone/>
              <a:defRPr/>
            </a:lvl2pPr>
            <a:lvl3pPr marL="438915" indent="0">
              <a:buNone/>
              <a:defRPr/>
            </a:lvl3pPr>
            <a:lvl4pPr marL="614482" indent="0">
              <a:buNone/>
              <a:defRPr/>
            </a:lvl4pPr>
            <a:lvl5pPr marL="790047" indent="0">
              <a:buNone/>
              <a:defRPr/>
            </a:lvl5pPr>
          </a:lstStyle>
          <a:p>
            <a:pPr lvl="0"/>
            <a:r>
              <a:rPr lang="en-US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3352002187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27273-82A0-4F03-B551-F05C0A270C9F}" type="datetimeFigureOut">
              <a:rPr lang="en-US" smtClean="0"/>
              <a:t>4/24/20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363C5-1D77-4ABE-8C60-573DC6EF2A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54474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505050">
                        <a:alpha val="50000"/>
                      </a:srgbClr>
                    </a:gs>
                    <a:gs pos="86000">
                      <a:srgbClr val="505050">
                        <a:alpha val="50000"/>
                      </a:srgbClr>
                    </a:gs>
                  </a:gsLst>
                  <a:lin ang="5400000" scaled="0"/>
                </a:gradFill>
              </a:rPr>
              <a:t>MICROSOFT CONFIDENTIAL – INTERNAL ONLY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828760038"/>
      </p:ext>
    </p:extLst>
  </p:cSld>
  <p:clrMapOvr>
    <a:masterClrMapping/>
  </p:clrMapOvr>
  <p:transition>
    <p:fade/>
  </p:transition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2"/>
          <p:cNvSpPr/>
          <p:nvPr userDrawn="1"/>
        </p:nvSpPr>
        <p:spPr>
          <a:xfrm>
            <a:off x="112053" y="109829"/>
            <a:ext cx="11960112" cy="6606529"/>
          </a:xfrm>
          <a:prstGeom prst="rect">
            <a:avLst/>
          </a:prstGeom>
          <a:solidFill>
            <a:srgbClr val="22313C"/>
          </a:solidFill>
          <a:ln>
            <a:noFill/>
          </a:ln>
        </p:spPr>
        <p:txBody>
          <a:bodyPr lIns="89617" tIns="44797" rIns="89617" bIns="44797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765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" name="Shape 365"/>
          <p:cNvPicPr preferRelativeResize="0">
            <a:picLocks/>
          </p:cNvPicPr>
          <p:nvPr userDrawn="1"/>
        </p:nvPicPr>
        <p:blipFill rotWithShape="1">
          <a:blip r:embed="rId2" cstate="screen">
            <a:alphaModFix amt="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9836" y="-82494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/>
          <p:nvPr userDrawn="1"/>
        </p:nvSpPr>
        <p:spPr bwMode="auto">
          <a:xfrm>
            <a:off x="266064" y="2084190"/>
            <a:ext cx="6723187" cy="3586209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47" tIns="143400" rIns="179247" bIns="1434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91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1" y="2084186"/>
            <a:ext cx="6723187" cy="1793104"/>
          </a:xfrm>
          <a:noFill/>
          <a:ln>
            <a:noFill/>
          </a:ln>
        </p:spPr>
        <p:txBody>
          <a:bodyPr lIns="146275" tIns="91422" rIns="146275" bIns="91422" anchor="t" anchorCtr="0"/>
          <a:lstStyle>
            <a:lvl1pPr>
              <a:defRPr sz="5294" spc="-97" baseline="0">
                <a:gradFill>
                  <a:gsLst>
                    <a:gs pos="64646">
                      <a:srgbClr val="FFFFFF"/>
                    </a:gs>
                    <a:gs pos="4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3" y="3877273"/>
            <a:ext cx="6723187" cy="1789991"/>
          </a:xfrm>
        </p:spPr>
        <p:txBody>
          <a:bodyPr tIns="109704" bIns="109704">
            <a:noAutofit/>
          </a:bodyPr>
          <a:lstStyle>
            <a:lvl1pPr marL="0" indent="0">
              <a:spcBef>
                <a:spcPts val="0"/>
              </a:spcBef>
              <a:buNone/>
              <a:defRPr sz="3039">
                <a:gradFill>
                  <a:gsLst>
                    <a:gs pos="64646">
                      <a:srgbClr val="FFFFFF"/>
                    </a:gs>
                    <a:gs pos="4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343941" y="6193368"/>
            <a:ext cx="1664788" cy="358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243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9"/>
            <a:ext cx="11653523" cy="2015804"/>
          </a:xfrm>
        </p:spPr>
        <p:txBody>
          <a:bodyPr>
            <a:spAutoFit/>
          </a:bodyPr>
          <a:lstStyle>
            <a:lvl1pPr>
              <a:buClr>
                <a:srgbClr val="008774"/>
              </a:buClr>
              <a:defRPr sz="3627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8774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22893538"/>
      </p:ext>
    </p:extLst>
  </p:cSld>
  <p:clrMapOvr>
    <a:masterClrMapping/>
  </p:clrMapOvr>
  <p:transition>
    <p:fade/>
  </p:transition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333558"/>
            <a:ext cx="11653523" cy="2129777"/>
          </a:xfrm>
        </p:spPr>
        <p:txBody>
          <a:bodyPr>
            <a:spAutoFit/>
          </a:bodyPr>
          <a:lstStyle>
            <a:lvl1pPr>
              <a:defRPr sz="2800" b="0"/>
            </a:lvl1pPr>
            <a:lvl2pPr>
              <a:defRPr sz="2600" b="0">
                <a:latin typeface="+mj-lt"/>
              </a:defRPr>
            </a:lvl2pPr>
            <a:lvl3pPr>
              <a:defRPr sz="2400">
                <a:latin typeface="+mj-lt"/>
              </a:defRPr>
            </a:lvl3pPr>
            <a:lvl4pPr>
              <a:defRPr sz="2200">
                <a:latin typeface="+mj-lt"/>
              </a:defRPr>
            </a:lvl4pPr>
            <a:lvl5pPr>
              <a:defRPr sz="2000"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 b="1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57132513"/>
      </p:ext>
    </p:extLst>
  </p:cSld>
  <p:clrMapOvr>
    <a:masterClrMapping/>
  </p:clrMapOvr>
  <p:transition>
    <p:fade/>
  </p:transition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3" y="1189176"/>
            <a:ext cx="5378548" cy="194941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62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61" indent="0">
              <a:buNone/>
              <a:tabLst/>
              <a:defRPr sz="1961"/>
            </a:lvl3pPr>
            <a:lvl4pPr marL="451212" indent="0">
              <a:buNone/>
              <a:defRPr/>
            </a:lvl4pPr>
            <a:lvl5pPr marL="672151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7" y="1189176"/>
            <a:ext cx="5378548" cy="194941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62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61" indent="0">
              <a:buNone/>
              <a:tabLst/>
              <a:defRPr sz="1961"/>
            </a:lvl3pPr>
            <a:lvl4pPr marL="451212" indent="0">
              <a:buNone/>
              <a:defRPr/>
            </a:lvl4pPr>
            <a:lvl5pPr marL="672151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17720696"/>
      </p:ext>
    </p:extLst>
  </p:cSld>
  <p:clrMapOvr>
    <a:masterClrMapping/>
  </p:clrMapOvr>
  <p:transition>
    <p:fade/>
  </p:transition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3" y="1189176"/>
            <a:ext cx="5378548" cy="194941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627"/>
            </a:lvl1pPr>
            <a:lvl2pPr marL="0" indent="0">
              <a:buNone/>
              <a:defRPr sz="1961"/>
            </a:lvl2pPr>
            <a:lvl3pPr marL="227161" indent="0">
              <a:buNone/>
              <a:tabLst/>
              <a:defRPr sz="1961"/>
            </a:lvl3pPr>
            <a:lvl4pPr marL="451212" indent="0">
              <a:buNone/>
              <a:defRPr/>
            </a:lvl4pPr>
            <a:lvl5pPr marL="672151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7" y="1189176"/>
            <a:ext cx="5378548" cy="194941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627"/>
            </a:lvl1pPr>
            <a:lvl2pPr marL="0" indent="0">
              <a:buNone/>
              <a:defRPr sz="1961"/>
            </a:lvl2pPr>
            <a:lvl3pPr marL="227161" indent="0">
              <a:buNone/>
              <a:tabLst/>
              <a:defRPr sz="1961"/>
            </a:lvl3pPr>
            <a:lvl4pPr marL="451212" indent="0">
              <a:buNone/>
              <a:defRPr/>
            </a:lvl4pPr>
            <a:lvl5pPr marL="672151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64238046"/>
      </p:ext>
    </p:extLst>
  </p:cSld>
  <p:clrMapOvr>
    <a:masterClrMapping/>
  </p:clrMapOvr>
  <p:transition>
    <p:fade/>
  </p:transition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3" y="1189176"/>
            <a:ext cx="5378548" cy="1934327"/>
          </a:xfrm>
        </p:spPr>
        <p:txBody>
          <a:bodyPr wrap="square">
            <a:spAutoFit/>
          </a:bodyPr>
          <a:lstStyle>
            <a:lvl1pPr marL="281619" indent="-281619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03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595" indent="-228553">
              <a:defRPr sz="2353"/>
            </a:lvl2pPr>
            <a:lvl3pPr marL="685662" indent="-165067">
              <a:tabLst/>
              <a:defRPr sz="1961"/>
            </a:lvl3pPr>
            <a:lvl4pPr marL="863426" indent="-177765">
              <a:defRPr/>
            </a:lvl4pPr>
            <a:lvl5pPr marL="1028493" indent="-165067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7" y="1189176"/>
            <a:ext cx="5378548" cy="1934327"/>
          </a:xfrm>
        </p:spPr>
        <p:txBody>
          <a:bodyPr wrap="square">
            <a:spAutoFit/>
          </a:bodyPr>
          <a:lstStyle>
            <a:lvl1pPr marL="281619" indent="-281619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03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595" indent="-228553">
              <a:defRPr sz="2353"/>
            </a:lvl2pPr>
            <a:lvl3pPr marL="685662" indent="-165067">
              <a:tabLst/>
              <a:defRPr sz="1961"/>
            </a:lvl3pPr>
            <a:lvl4pPr marL="863426" indent="-177765">
              <a:defRPr/>
            </a:lvl4pPr>
            <a:lvl5pPr marL="1028493" indent="-165067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19180635"/>
      </p:ext>
    </p:extLst>
  </p:cSld>
  <p:clrMapOvr>
    <a:masterClrMapping/>
  </p:clrMapOvr>
  <p:transition>
    <p:fade/>
  </p:transition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3" y="1189176"/>
            <a:ext cx="5378548" cy="1934327"/>
          </a:xfrm>
        </p:spPr>
        <p:txBody>
          <a:bodyPr wrap="square">
            <a:spAutoFit/>
          </a:bodyPr>
          <a:lstStyle>
            <a:lvl1pPr marL="281619" indent="-281619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039"/>
            </a:lvl1pPr>
            <a:lvl2pPr marL="520595" indent="-228553">
              <a:defRPr sz="2353"/>
            </a:lvl2pPr>
            <a:lvl3pPr marL="685662" indent="-165067">
              <a:tabLst/>
              <a:defRPr sz="1961"/>
            </a:lvl3pPr>
            <a:lvl4pPr marL="863426" indent="-177765">
              <a:defRPr/>
            </a:lvl4pPr>
            <a:lvl5pPr marL="1028493" indent="-165067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7" y="1189176"/>
            <a:ext cx="5378548" cy="1934327"/>
          </a:xfrm>
        </p:spPr>
        <p:txBody>
          <a:bodyPr wrap="square">
            <a:spAutoFit/>
          </a:bodyPr>
          <a:lstStyle>
            <a:lvl1pPr marL="281619" indent="-281619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039"/>
            </a:lvl1pPr>
            <a:lvl2pPr marL="520595" indent="-228553">
              <a:defRPr sz="2353"/>
            </a:lvl2pPr>
            <a:lvl3pPr marL="685662" indent="-165067">
              <a:tabLst/>
              <a:defRPr sz="1961"/>
            </a:lvl3pPr>
            <a:lvl4pPr marL="863426" indent="-177765">
              <a:defRPr/>
            </a:lvl4pPr>
            <a:lvl5pPr marL="1028493" indent="-165067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61613392"/>
      </p:ext>
    </p:extLst>
  </p:cSld>
  <p:clrMapOvr>
    <a:masterClrMapping/>
  </p:clrMapOvr>
  <p:transition>
    <p:fade/>
  </p:transition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52495482"/>
      </p:ext>
    </p:extLst>
  </p:cSld>
  <p:clrMapOvr>
    <a:masterClrMapping/>
  </p:clrMapOvr>
  <p:transition>
    <p:fade/>
  </p:transition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8"/>
            <a:ext cx="9859116" cy="2697988"/>
          </a:xfrm>
          <a:noFill/>
        </p:spPr>
        <p:txBody>
          <a:bodyPr tIns="91422" bIns="91422" anchor="t" anchorCtr="0"/>
          <a:lstStyle>
            <a:lvl1pPr>
              <a:defRPr sz="7058" spc="-97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2" y="3877280"/>
            <a:ext cx="9860673" cy="1793881"/>
          </a:xfrm>
          <a:noFill/>
        </p:spPr>
        <p:txBody>
          <a:bodyPr lIns="182841" tIns="146275" rIns="182841" bIns="146275">
            <a:noAutofit/>
          </a:bodyPr>
          <a:lstStyle>
            <a:lvl1pPr marL="0" indent="0">
              <a:spcBef>
                <a:spcPts val="0"/>
              </a:spcBef>
              <a:buNone/>
              <a:defRPr sz="362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831429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505050">
                        <a:alpha val="50000"/>
                      </a:srgbClr>
                    </a:gs>
                    <a:gs pos="86000">
                      <a:srgbClr val="505050">
                        <a:alpha val="50000"/>
                      </a:srgbClr>
                    </a:gs>
                  </a:gsLst>
                  <a:lin ang="5400000" scaled="0"/>
                </a:gradFill>
              </a:rPr>
              <a:t>MICROSOFT CONFIDENTIAL – INTERNAL ONLY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ide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8"/>
            <a:ext cx="9859116" cy="2697988"/>
          </a:xfrm>
          <a:noFill/>
        </p:spPr>
        <p:txBody>
          <a:bodyPr tIns="91422" bIns="91422" anchor="t" anchorCtr="0"/>
          <a:lstStyle>
            <a:lvl1pPr>
              <a:defRPr lang="en-US" sz="7058" b="0" kern="1200" cap="none" spc="-97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133919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 Accent Col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5"/>
            <a:ext cx="11653523" cy="1176886"/>
          </a:xfrm>
          <a:noFill/>
        </p:spPr>
        <p:txBody>
          <a:bodyPr tIns="91422" bIns="91422" anchor="t" anchorCtr="0">
            <a:spAutoFit/>
          </a:bodyPr>
          <a:lstStyle>
            <a:lvl1pPr>
              <a:defRPr sz="7058" spc="-97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227641320"/>
      </p:ext>
    </p:extLst>
  </p:cSld>
  <p:clrMapOvr>
    <a:masterClrMapping/>
  </p:clrMapOvr>
  <p:transition>
    <p:fade/>
  </p:transition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 Accent Colo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5"/>
            <a:ext cx="11653523" cy="1176886"/>
          </a:xfrm>
          <a:noFill/>
        </p:spPr>
        <p:txBody>
          <a:bodyPr tIns="91422" bIns="91422" anchor="t" anchorCtr="0">
            <a:spAutoFit/>
          </a:bodyPr>
          <a:lstStyle>
            <a:lvl1pPr>
              <a:defRPr sz="7058" spc="-97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857596223"/>
      </p:ext>
    </p:extLst>
  </p:cSld>
  <p:clrMapOvr>
    <a:masterClrMapping/>
  </p:clrMapOvr>
  <p:transition>
    <p:fade/>
  </p:transition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 Accent Colo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5"/>
            <a:ext cx="11653523" cy="1176886"/>
          </a:xfrm>
          <a:noFill/>
        </p:spPr>
        <p:txBody>
          <a:bodyPr tIns="91422" bIns="91422" anchor="t" anchorCtr="0">
            <a:spAutoFit/>
          </a:bodyPr>
          <a:lstStyle>
            <a:lvl1pPr>
              <a:defRPr sz="7058" spc="-97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566935590"/>
      </p:ext>
    </p:extLst>
  </p:cSld>
  <p:clrMapOvr>
    <a:masterClrMapping/>
  </p:clrMapOvr>
  <p:transition>
    <p:fade/>
  </p:transition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32675894"/>
      </p:ext>
    </p:extLst>
  </p:cSld>
  <p:clrMapOvr>
    <a:masterClrMapping/>
  </p:clrMapOvr>
  <p:transition>
    <p:fade/>
  </p:transition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Accent Col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26682260"/>
      </p:ext>
    </p:extLst>
  </p:cSld>
  <p:clrMapOvr>
    <a:masterClrMapping/>
  </p:clrMapOvr>
  <p:transition>
    <p:fade/>
  </p:transition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Accent Colo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04519109"/>
      </p:ext>
    </p:extLst>
  </p:cSld>
  <p:clrMapOvr>
    <a:masterClrMapping/>
  </p:clrMapOvr>
  <p:transition>
    <p:fade/>
  </p:transition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Accent Colo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5183157"/>
      </p:ext>
    </p:extLst>
  </p:cSld>
  <p:clrMapOvr>
    <a:masterClrMapping/>
  </p:clrMapOvr>
  <p:transition>
    <p:fade/>
  </p:transition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3" tIns="45713" rIns="45713" bIns="4571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914" fontAlgn="base">
              <a:spcBef>
                <a:spcPct val="0"/>
              </a:spcBef>
              <a:spcAft>
                <a:spcPct val="0"/>
              </a:spcAft>
            </a:pPr>
            <a:endParaRPr lang="en-US" sz="1765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42" y="1197323"/>
            <a:ext cx="11653522" cy="1961485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65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297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351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08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47694270"/>
      </p:ext>
    </p:extLst>
  </p:cSld>
  <p:clrMapOvr>
    <a:masterClrMapping/>
  </p:clrMapOvr>
  <p:transition>
    <p:fade/>
  </p:transition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42" y="6170060"/>
            <a:ext cx="11623331" cy="395296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47" tIns="143400" rIns="179247" bIns="143400" numCol="1" anchor="t" anchorCtr="0" compatLnSpc="1">
            <a:prstTxWarp prst="textNoShape">
              <a:avLst/>
            </a:prstTxWarp>
            <a:spAutoFit/>
          </a:bodyPr>
          <a:lstStyle/>
          <a:p>
            <a:pPr defTabSz="913736" eaLnBrk="0" hangingPunct="0"/>
            <a:r>
              <a:rPr lang="en-US" sz="686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2014 Microsoft Corporation. All rights reserved. 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2958513" y="2943654"/>
            <a:ext cx="3214044" cy="690695"/>
          </a:xfrm>
          <a:prstGeom prst="rect">
            <a:avLst/>
          </a:prstGeom>
        </p:spPr>
      </p:pic>
      <p:pic>
        <p:nvPicPr>
          <p:cNvPr id="4" name="Picture 3" descr="Pivotal_Teal_RGB.eps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135" y="2681875"/>
            <a:ext cx="3103082" cy="121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14676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195 -0.00124 L -3.4769E-6 1.71499E-6 " pathEditMode="relative" rAng="0" ptsTypes="AA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98" y="62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291 3.85802E-6 L -2.35347E-6 3.85802E-6 " pathEditMode="relative" rAng="0" ptsTypes="AA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4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505050">
                        <a:alpha val="50000"/>
                      </a:srgbClr>
                    </a:gs>
                    <a:gs pos="86000">
                      <a:srgbClr val="505050">
                        <a:alpha val="50000"/>
                      </a:srgbClr>
                    </a:gs>
                  </a:gsLst>
                  <a:lin ang="5400000" scaled="0"/>
                </a:gradFill>
              </a:rPr>
              <a:t>MICROSOFT CONFIDENTIAL – INTERNAL ONLY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ck Note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6"/>
            <a:ext cx="11653523" cy="2381448"/>
          </a:xfrm>
          <a:prstGeom prst="rect">
            <a:avLst/>
          </a:prstGeom>
        </p:spPr>
        <p:txBody>
          <a:bodyPr/>
          <a:lstStyle>
            <a:lvl1pPr marL="284730" indent="-284730">
              <a:buClr>
                <a:schemeClr val="tx1"/>
              </a:buClr>
              <a:buSzPct val="90000"/>
              <a:buFont typeface="Arial" pitchFamily="34" charset="0"/>
              <a:buChar char="•"/>
              <a:defRPr sz="362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126" indent="-275397">
              <a:buClr>
                <a:schemeClr val="tx1"/>
              </a:buClr>
              <a:buSzPct val="90000"/>
              <a:buFont typeface="Arial" pitchFamily="34" charset="0"/>
              <a:buChar char="•"/>
              <a:defRPr sz="303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4857" indent="-284730">
              <a:buClr>
                <a:schemeClr val="tx1"/>
              </a:buClr>
              <a:buSzPct val="90000"/>
              <a:buFont typeface="Arial" pitchFamily="34" charset="0"/>
              <a:buChar char="•"/>
              <a:defRPr sz="264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8907" indent="-224050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2957" indent="-224050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238878"/>
            <a:ext cx="12192001" cy="619126"/>
          </a:xfrm>
          <a:prstGeom prst="rect">
            <a:avLst/>
          </a:prstGeom>
          <a:solidFill>
            <a:srgbClr val="FFFF99"/>
          </a:solidFill>
        </p:spPr>
        <p:txBody>
          <a:bodyPr wrap="square" lIns="155425" tIns="77712" rIns="155425" bIns="77712" anchor="b" anchorCtr="0">
            <a:noAutofit/>
          </a:bodyPr>
          <a:lstStyle>
            <a:lvl1pPr algn="r">
              <a:buFont typeface="Arial" pitchFamily="34" charset="0"/>
              <a:buNone/>
              <a:defRPr sz="3627" spc="-49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00327880"/>
      </p:ext>
    </p:extLst>
  </p:cSld>
  <p:clrMapOvr>
    <a:masterClrMapping/>
  </p:clrMapOvr>
  <p:transition>
    <p:fade/>
  </p:transition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251"/>
          <p:cNvSpPr/>
          <p:nvPr userDrawn="1"/>
        </p:nvSpPr>
        <p:spPr>
          <a:xfrm>
            <a:off x="152400" y="149352"/>
            <a:ext cx="11887200" cy="6559296"/>
          </a:xfrm>
          <a:prstGeom prst="rect">
            <a:avLst/>
          </a:prstGeom>
          <a:solidFill>
            <a:schemeClr val="accent5">
              <a:lumMod val="90000"/>
              <a:lumOff val="10000"/>
            </a:schemeClr>
          </a:solidFill>
          <a:ln>
            <a:noFill/>
          </a:ln>
        </p:spPr>
        <p:txBody>
          <a:bodyPr lIns="121868" tIns="60918" rIns="121868" bIns="60918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2353" b="0" i="0" u="none" strike="noStrike" cap="none" baseline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548640" y="463299"/>
            <a:ext cx="7071360" cy="374683"/>
          </a:xfrm>
          <a:prstGeom prst="rect">
            <a:avLst/>
          </a:prstGeom>
          <a:effectLst/>
        </p:spPr>
        <p:txBody>
          <a:bodyPr lIns="0"/>
          <a:lstStyle>
            <a:lvl1pPr marL="0" indent="0">
              <a:buNone/>
              <a:defRPr sz="1372" b="1">
                <a:solidFill>
                  <a:srgbClr val="199F80"/>
                </a:solidFill>
              </a:defRPr>
            </a:lvl1pPr>
            <a:lvl2pPr marL="609416" indent="0">
              <a:buNone/>
              <a:defRPr sz="1372" b="1">
                <a:solidFill>
                  <a:schemeClr val="accent2"/>
                </a:solidFill>
              </a:defRPr>
            </a:lvl2pPr>
            <a:lvl3pPr marL="1218834" indent="0">
              <a:buNone/>
              <a:defRPr sz="1372" b="1">
                <a:solidFill>
                  <a:schemeClr val="accent2"/>
                </a:solidFill>
              </a:defRPr>
            </a:lvl3pPr>
            <a:lvl4pPr marL="1828251" indent="0">
              <a:buNone/>
              <a:defRPr sz="1372" b="1">
                <a:solidFill>
                  <a:schemeClr val="accent2"/>
                </a:solidFill>
              </a:defRPr>
            </a:lvl4pPr>
            <a:lvl5pPr marL="2437668" indent="0">
              <a:buNone/>
              <a:defRPr sz="1372" b="1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548640" y="730759"/>
            <a:ext cx="7071360" cy="48533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2157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defRPr>
            </a:lvl1pPr>
            <a:lvl2pPr marL="609416" indent="0">
              <a:buNone/>
              <a:defRPr sz="2157"/>
            </a:lvl2pPr>
            <a:lvl3pPr marL="1218834" indent="0">
              <a:buNone/>
              <a:defRPr sz="2157"/>
            </a:lvl3pPr>
            <a:lvl4pPr marL="1828251" indent="0">
              <a:buNone/>
              <a:defRPr sz="2157"/>
            </a:lvl4pPr>
            <a:lvl5pPr marL="2437668" indent="0">
              <a:buNone/>
              <a:defRPr sz="2157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48742500"/>
      </p:ext>
    </p:extLst>
  </p:cSld>
  <p:clrMapOvr>
    <a:masterClrMapping/>
  </p:clrMapOvr>
  <p:transition spd="slow">
    <p:wipe dir="r"/>
  </p:transition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Title and Conten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>
            <a:spLocks noGrp="1"/>
          </p:cNvSpPr>
          <p:nvPr>
            <p:ph type="title"/>
          </p:nvPr>
        </p:nvSpPr>
        <p:spPr>
          <a:xfrm>
            <a:off x="488951" y="433916"/>
            <a:ext cx="11214099" cy="613832"/>
          </a:xfrm>
          <a:prstGeom prst="rect">
            <a:avLst/>
          </a:prstGeom>
          <a:noFill/>
          <a:ln>
            <a:noFill/>
          </a:ln>
        </p:spPr>
        <p:txBody>
          <a:bodyPr lIns="124312" tIns="124312" rIns="124312" bIns="124312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2"/>
              </a:buClr>
              <a:buFont typeface="Arial"/>
              <a:buNone/>
              <a:defRPr sz="431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2353"/>
            </a:lvl2pPr>
            <a:lvl3pPr lvl="2" indent="0">
              <a:spcBef>
                <a:spcPts val="0"/>
              </a:spcBef>
              <a:buNone/>
              <a:defRPr sz="2353"/>
            </a:lvl3pPr>
            <a:lvl4pPr lvl="3" indent="0">
              <a:spcBef>
                <a:spcPts val="0"/>
              </a:spcBef>
              <a:buNone/>
              <a:defRPr sz="2353"/>
            </a:lvl4pPr>
            <a:lvl5pPr lvl="4" indent="0">
              <a:spcBef>
                <a:spcPts val="0"/>
              </a:spcBef>
              <a:buNone/>
              <a:defRPr sz="2353"/>
            </a:lvl5pPr>
            <a:lvl6pPr lvl="5" indent="0">
              <a:spcBef>
                <a:spcPts val="0"/>
              </a:spcBef>
              <a:buNone/>
              <a:defRPr sz="2353"/>
            </a:lvl6pPr>
            <a:lvl7pPr lvl="6" indent="0">
              <a:spcBef>
                <a:spcPts val="0"/>
              </a:spcBef>
              <a:buNone/>
              <a:defRPr sz="2353"/>
            </a:lvl7pPr>
            <a:lvl8pPr lvl="7" indent="0">
              <a:spcBef>
                <a:spcPts val="0"/>
              </a:spcBef>
              <a:buNone/>
              <a:defRPr sz="2353"/>
            </a:lvl8pPr>
            <a:lvl9pPr lvl="8" indent="0">
              <a:spcBef>
                <a:spcPts val="0"/>
              </a:spcBef>
              <a:buNone/>
              <a:defRPr sz="2353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1"/>
          </p:nvPr>
        </p:nvSpPr>
        <p:spPr>
          <a:xfrm>
            <a:off x="488951" y="1432984"/>
            <a:ext cx="11214099" cy="702609"/>
          </a:xfrm>
          <a:prstGeom prst="rect">
            <a:avLst/>
          </a:prstGeom>
          <a:noFill/>
          <a:ln>
            <a:noFill/>
          </a:ln>
        </p:spPr>
        <p:txBody>
          <a:bodyPr lIns="124312" tIns="124312" rIns="124312" bIns="124312" anchor="t" anchorCtr="0"/>
          <a:lstStyle>
            <a:lvl1pPr marL="304708" marR="0" lvl="0" indent="-101569" algn="l" rtl="0">
              <a:spcBef>
                <a:spcPts val="1600"/>
              </a:spcBef>
              <a:buClr>
                <a:schemeClr val="accent1"/>
              </a:buClr>
              <a:buSzPct val="100000"/>
              <a:buFont typeface="Noto Sans Symbols"/>
              <a:buChar char="•"/>
              <a:defRPr sz="323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90303" marR="0" lvl="1" indent="-211603" algn="l" rtl="0">
              <a:spcBef>
                <a:spcPts val="400"/>
              </a:spcBef>
              <a:buClr>
                <a:schemeClr val="accent1"/>
              </a:buClr>
              <a:buSzPct val="100000"/>
              <a:buFont typeface="Verdana"/>
              <a:buChar char="–"/>
              <a:defRPr sz="264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523543" marR="0" lvl="2" indent="-169283" algn="l" rtl="0">
              <a:spcBef>
                <a:spcPts val="400"/>
              </a:spcBef>
              <a:buClr>
                <a:schemeClr val="accent1"/>
              </a:buClr>
              <a:buSzPct val="100000"/>
              <a:buFont typeface="Verdana"/>
              <a:buChar char="▪"/>
              <a:defRPr sz="215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211254" marR="0" lvl="3" indent="-281432" algn="l" rtl="0">
              <a:spcBef>
                <a:spcPts val="400"/>
              </a:spcBef>
              <a:buClr>
                <a:schemeClr val="accent1"/>
              </a:buClr>
              <a:buSzPct val="100000"/>
              <a:buFont typeface="Verdana"/>
              <a:buChar char="—"/>
              <a:defRPr sz="1568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742377" marR="0" lvl="4" indent="-211603" algn="l" rtl="0">
              <a:spcBef>
                <a:spcPts val="400"/>
              </a:spcBef>
              <a:buClr>
                <a:schemeClr val="accent1"/>
              </a:buClr>
              <a:buSzPct val="100000"/>
              <a:buFont typeface="Verdana"/>
              <a:buChar char="»"/>
              <a:defRPr sz="137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351793" marR="0" lvl="5" indent="-135426" algn="l" rtl="0">
              <a:spcBef>
                <a:spcPts val="533"/>
              </a:spcBef>
              <a:buClr>
                <a:schemeClr val="dk1"/>
              </a:buClr>
              <a:buSzPct val="100000"/>
              <a:buFont typeface="Arial"/>
              <a:buChar char="•"/>
              <a:defRPr sz="264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961210" marR="0" lvl="6" indent="-135426" algn="l" rtl="0">
              <a:spcBef>
                <a:spcPts val="533"/>
              </a:spcBef>
              <a:buClr>
                <a:schemeClr val="dk1"/>
              </a:buClr>
              <a:buSzPct val="100000"/>
              <a:buFont typeface="Arial"/>
              <a:buChar char="•"/>
              <a:defRPr sz="264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0627" marR="0" lvl="7" indent="-135426" algn="l" rtl="0">
              <a:spcBef>
                <a:spcPts val="533"/>
              </a:spcBef>
              <a:buClr>
                <a:schemeClr val="dk1"/>
              </a:buClr>
              <a:buSzPct val="100000"/>
              <a:buFont typeface="Arial"/>
              <a:buChar char="•"/>
              <a:defRPr sz="264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180043" marR="0" lvl="8" indent="-135426" algn="l" rtl="0">
              <a:spcBef>
                <a:spcPts val="533"/>
              </a:spcBef>
              <a:buClr>
                <a:schemeClr val="dk1"/>
              </a:buClr>
              <a:buSzPct val="100000"/>
              <a:buFont typeface="Arial"/>
              <a:buChar char="•"/>
              <a:defRPr sz="264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33054554"/>
      </p:ext>
    </p:extLst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Title with Subtitle and Conten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 txBox="1">
            <a:spLocks noGrp="1"/>
          </p:cNvSpPr>
          <p:nvPr>
            <p:ph type="body" idx="1"/>
          </p:nvPr>
        </p:nvSpPr>
        <p:spPr>
          <a:xfrm>
            <a:off x="488950" y="1047750"/>
            <a:ext cx="11214099" cy="813278"/>
          </a:xfrm>
          <a:prstGeom prst="rect">
            <a:avLst/>
          </a:prstGeom>
          <a:noFill/>
          <a:ln>
            <a:noFill/>
          </a:ln>
        </p:spPr>
        <p:txBody>
          <a:bodyPr lIns="124338" tIns="124338" rIns="124338" bIns="124338" anchor="t" anchorCtr="0"/>
          <a:lstStyle>
            <a:lvl1pPr marL="0" lvl="0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/>
            </a:lvl1pPr>
            <a:lvl2pPr marL="609543" lvl="1" indent="0" rtl="0">
              <a:spcBef>
                <a:spcPts val="0"/>
              </a:spcBef>
              <a:buNone/>
              <a:defRPr/>
            </a:lvl2pPr>
            <a:lvl3pPr marL="1219085" lvl="2" indent="0" rtl="0">
              <a:spcBef>
                <a:spcPts val="0"/>
              </a:spcBef>
              <a:buNone/>
              <a:defRPr/>
            </a:lvl3pPr>
            <a:lvl4pPr marL="1828628" lvl="3" indent="0" rtl="0">
              <a:spcBef>
                <a:spcPts val="0"/>
              </a:spcBef>
              <a:buNone/>
              <a:defRPr/>
            </a:lvl4pPr>
            <a:lvl5pPr marL="2438171" lvl="4" indent="0" rtl="0">
              <a:spcBef>
                <a:spcPts val="0"/>
              </a:spcBef>
              <a:buNone/>
              <a:defRPr/>
            </a:lvl5pPr>
            <a:lvl6pPr marL="3047713" lvl="5" indent="0" rtl="0">
              <a:spcBef>
                <a:spcPts val="0"/>
              </a:spcBef>
              <a:buFont typeface="Arial"/>
              <a:buNone/>
              <a:defRPr/>
            </a:lvl6pPr>
            <a:lvl7pPr marL="3657256" lvl="6" indent="0" rtl="0">
              <a:spcBef>
                <a:spcPts val="0"/>
              </a:spcBef>
              <a:buFont typeface="Arial"/>
              <a:buNone/>
              <a:defRPr/>
            </a:lvl7pPr>
            <a:lvl8pPr marL="4266799" lvl="7" indent="0" rtl="0">
              <a:spcBef>
                <a:spcPts val="0"/>
              </a:spcBef>
              <a:buFont typeface="Arial"/>
              <a:buNone/>
              <a:defRPr/>
            </a:lvl8pPr>
            <a:lvl9pPr marL="4876342" lvl="8" indent="0" rtl="0">
              <a:spcBef>
                <a:spcPts val="0"/>
              </a:spcBef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488950" y="433916"/>
            <a:ext cx="11214099" cy="613832"/>
          </a:xfrm>
          <a:prstGeom prst="rect">
            <a:avLst/>
          </a:prstGeom>
          <a:noFill/>
          <a:ln>
            <a:noFill/>
          </a:ln>
        </p:spPr>
        <p:txBody>
          <a:bodyPr lIns="124338" tIns="124338" rIns="124338" bIns="124338" anchor="t" anchorCtr="0"/>
          <a:lstStyle>
            <a:lvl1pPr lvl="0" rtl="0">
              <a:lnSpc>
                <a:spcPct val="90000"/>
              </a:lnSpc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2"/>
          </p:nvPr>
        </p:nvSpPr>
        <p:spPr>
          <a:xfrm>
            <a:off x="488952" y="1892299"/>
            <a:ext cx="11214099" cy="813278"/>
          </a:xfrm>
          <a:prstGeom prst="rect">
            <a:avLst/>
          </a:prstGeom>
          <a:noFill/>
          <a:ln>
            <a:noFill/>
          </a:ln>
        </p:spPr>
        <p:txBody>
          <a:bodyPr lIns="124338" tIns="124338" rIns="124338" bIns="124338" anchor="t" anchorCtr="0"/>
          <a:lstStyle>
            <a:lvl1pPr lvl="0" rtl="0">
              <a:spcBef>
                <a:spcPts val="1600"/>
              </a:spcBef>
              <a:buClr>
                <a:schemeClr val="accent1"/>
              </a:buClr>
              <a:buFont typeface="Noto Symbol"/>
              <a:buChar char="•"/>
              <a:defRPr/>
            </a:lvl1pPr>
            <a:lvl2pPr lvl="1" rtl="0">
              <a:spcBef>
                <a:spcPts val="400"/>
              </a:spcBef>
              <a:buClr>
                <a:schemeClr val="accent1"/>
              </a:buClr>
              <a:buFont typeface="Verdana"/>
              <a:buChar char="–"/>
              <a:defRPr/>
            </a:lvl2pPr>
            <a:lvl3pPr lvl="2" rtl="0">
              <a:spcBef>
                <a:spcPts val="400"/>
              </a:spcBef>
              <a:buClr>
                <a:schemeClr val="accent1"/>
              </a:buClr>
              <a:buFont typeface="Verdana"/>
              <a:buChar char="▪"/>
              <a:defRPr/>
            </a:lvl3pPr>
            <a:lvl4pPr marL="2211710" lvl="3" indent="-281491" rtl="0">
              <a:spcBef>
                <a:spcPts val="400"/>
              </a:spcBef>
              <a:buClr>
                <a:schemeClr val="accent1"/>
              </a:buClr>
              <a:buFont typeface="Verdana"/>
              <a:buChar char="—"/>
              <a:defRPr/>
            </a:lvl4pPr>
            <a:lvl5pPr lvl="4" rtl="0">
              <a:spcBef>
                <a:spcPts val="400"/>
              </a:spcBef>
              <a:buClr>
                <a:schemeClr val="accent1"/>
              </a:buClr>
              <a:buFont typeface="Verdana"/>
              <a:buChar char="»"/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50892141"/>
      </p:ext>
    </p:extLst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Main Page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151629" y="199890"/>
            <a:ext cx="11729237" cy="63259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008774"/>
              </a:buClr>
              <a:buFont typeface="Arial"/>
              <a:buNone/>
              <a:defRPr sz="3725" b="1" i="0" u="none" strike="noStrike" cap="none">
                <a:solidFill>
                  <a:srgbClr val="008774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765"/>
            </a:lvl2pPr>
            <a:lvl3pPr lvl="2" indent="0">
              <a:spcBef>
                <a:spcPts val="0"/>
              </a:spcBef>
              <a:buNone/>
              <a:defRPr sz="1765"/>
            </a:lvl3pPr>
            <a:lvl4pPr lvl="3" indent="0">
              <a:spcBef>
                <a:spcPts val="0"/>
              </a:spcBef>
              <a:buNone/>
              <a:defRPr sz="1765"/>
            </a:lvl4pPr>
            <a:lvl5pPr lvl="4" indent="0">
              <a:spcBef>
                <a:spcPts val="0"/>
              </a:spcBef>
              <a:buNone/>
              <a:defRPr sz="1765"/>
            </a:lvl5pPr>
            <a:lvl6pPr lvl="5" indent="0">
              <a:spcBef>
                <a:spcPts val="0"/>
              </a:spcBef>
              <a:buNone/>
              <a:defRPr sz="1765"/>
            </a:lvl6pPr>
            <a:lvl7pPr lvl="6" indent="0">
              <a:spcBef>
                <a:spcPts val="0"/>
              </a:spcBef>
              <a:buNone/>
              <a:defRPr sz="1765"/>
            </a:lvl7pPr>
            <a:lvl8pPr lvl="7" indent="0">
              <a:spcBef>
                <a:spcPts val="0"/>
              </a:spcBef>
              <a:buNone/>
              <a:defRPr sz="1765"/>
            </a:lvl8pPr>
            <a:lvl9pPr lvl="8" indent="0">
              <a:spcBef>
                <a:spcPts val="0"/>
              </a:spcBef>
              <a:buNone/>
              <a:defRPr sz="1765"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sldNum" idx="12"/>
          </p:nvPr>
        </p:nvSpPr>
        <p:spPr>
          <a:xfrm>
            <a:off x="64330" y="6481950"/>
            <a:ext cx="497783" cy="365125"/>
          </a:xfrm>
          <a:prstGeom prst="rect">
            <a:avLst/>
          </a:prstGeom>
          <a:noFill/>
          <a:ln>
            <a:noFill/>
          </a:ln>
        </p:spPr>
        <p:txBody>
          <a:bodyPr lIns="124350" tIns="62175" rIns="124350" bIns="62175" anchor="t" anchorCtr="0">
            <a:noAutofit/>
          </a:bodyPr>
          <a:lstStyle/>
          <a:p>
            <a:pPr>
              <a:buSzPct val="25000"/>
            </a:pPr>
            <a:fld id="{00000000-1234-1234-1234-123412341234}" type="slidenum">
              <a:rPr lang="en-US" sz="1176" smtClean="0">
                <a:solidFill>
                  <a:srgbClr val="A5A5A5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pPr>
                <a:buSzPct val="25000"/>
              </a:pPr>
              <a:t>‹#›</a:t>
            </a:fld>
            <a:endParaRPr lang="en-US" sz="1176">
              <a:solidFill>
                <a:srgbClr val="A5A5A5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3" name="Shape 23"/>
          <p:cNvSpPr txBox="1">
            <a:spLocks noGrp="1"/>
          </p:cNvSpPr>
          <p:nvPr>
            <p:ph type="body" idx="1"/>
          </p:nvPr>
        </p:nvSpPr>
        <p:spPr>
          <a:xfrm>
            <a:off x="152400" y="832485"/>
            <a:ext cx="11728450" cy="51300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471"/>
              </a:spcBef>
              <a:spcAft>
                <a:spcPts val="0"/>
              </a:spcAft>
              <a:buClr>
                <a:srgbClr val="7F7F7F"/>
              </a:buClr>
              <a:buFont typeface="Arial"/>
              <a:buNone/>
              <a:defRPr sz="2353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572691" marR="0" lvl="1" indent="-102088" algn="l" rtl="0">
              <a:lnSpc>
                <a:spcPct val="90000"/>
              </a:lnSpc>
              <a:spcBef>
                <a:spcPts val="471"/>
              </a:spcBef>
              <a:spcAft>
                <a:spcPts val="0"/>
              </a:spcAft>
              <a:buClr>
                <a:schemeClr val="dk1"/>
              </a:buClr>
              <a:buSzPct val="90000"/>
              <a:buFont typeface="Arial"/>
              <a:buChar char="•"/>
              <a:defRPr sz="2353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784338" marR="0" lvl="2" indent="-112048" algn="l" rtl="0">
              <a:lnSpc>
                <a:spcPct val="90000"/>
              </a:lnSpc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ct val="90000"/>
              <a:buFont typeface="Arial"/>
              <a:buChar char="•"/>
              <a:defRPr sz="1961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008435" marR="0" lvl="3" indent="-123253" algn="l" rtl="0">
              <a:lnSpc>
                <a:spcPct val="90000"/>
              </a:lnSpc>
              <a:spcBef>
                <a:spcPts val="353"/>
              </a:spcBef>
              <a:spcAft>
                <a:spcPts val="0"/>
              </a:spcAft>
              <a:buClr>
                <a:schemeClr val="dk1"/>
              </a:buClr>
              <a:buSzPct val="90000"/>
              <a:buFont typeface="Arial"/>
              <a:buChar char="•"/>
              <a:defRPr sz="1765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1232531" marR="0" lvl="4" indent="-123253" algn="l" rtl="0">
              <a:lnSpc>
                <a:spcPct val="90000"/>
              </a:lnSpc>
              <a:spcBef>
                <a:spcPts val="353"/>
              </a:spcBef>
              <a:spcAft>
                <a:spcPts val="0"/>
              </a:spcAft>
              <a:buClr>
                <a:schemeClr val="dk1"/>
              </a:buClr>
              <a:buSzPct val="90000"/>
              <a:buFont typeface="Arial"/>
              <a:buChar char="•"/>
              <a:defRPr sz="1765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514509" marR="0" lvl="5" indent="-111694" algn="l" rtl="0">
              <a:spcBef>
                <a:spcPts val="392"/>
              </a:spcBef>
              <a:buClr>
                <a:schemeClr val="dk1"/>
              </a:buClr>
              <a:buSzPct val="100000"/>
              <a:buFont typeface="Arial"/>
              <a:buChar char="•"/>
              <a:defRPr sz="1961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2971693" marR="0" lvl="6" indent="-108237" algn="l" rtl="0">
              <a:spcBef>
                <a:spcPts val="392"/>
              </a:spcBef>
              <a:buClr>
                <a:schemeClr val="dk1"/>
              </a:buClr>
              <a:buSzPct val="100000"/>
              <a:buFont typeface="Arial"/>
              <a:buChar char="•"/>
              <a:defRPr sz="1961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428877" marR="0" lvl="7" indent="-104777" algn="l" rtl="0">
              <a:spcBef>
                <a:spcPts val="392"/>
              </a:spcBef>
              <a:buClr>
                <a:schemeClr val="dk1"/>
              </a:buClr>
              <a:buSzPct val="100000"/>
              <a:buFont typeface="Arial"/>
              <a:buChar char="•"/>
              <a:defRPr sz="1961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3886061" marR="0" lvl="8" indent="-113768" algn="l" rtl="0">
              <a:spcBef>
                <a:spcPts val="392"/>
              </a:spcBef>
              <a:buClr>
                <a:schemeClr val="dk1"/>
              </a:buClr>
              <a:buSzPct val="100000"/>
              <a:buFont typeface="Arial"/>
              <a:buChar char="•"/>
              <a:defRPr sz="1961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24" name="Shape 24"/>
          <p:cNvSpPr/>
          <p:nvPr/>
        </p:nvSpPr>
        <p:spPr>
          <a:xfrm>
            <a:off x="0" y="0"/>
            <a:ext cx="12191999" cy="71991"/>
          </a:xfrm>
          <a:prstGeom prst="rect">
            <a:avLst/>
          </a:prstGeom>
          <a:solidFill>
            <a:srgbClr val="008774"/>
          </a:solidFill>
          <a:ln>
            <a:noFill/>
          </a:ln>
        </p:spPr>
        <p:txBody>
          <a:bodyPr lIns="121906" tIns="60953" rIns="121906" bIns="60953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765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  <p:extLst>
      <p:ext uri="{BB962C8B-B14F-4D97-AF65-F5344CB8AC3E}">
        <p14:creationId xmlns:p14="http://schemas.microsoft.com/office/powerpoint/2010/main" val="2001697435"/>
      </p:ext>
    </p:extLst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Title Slide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/>
          <p:nvPr/>
        </p:nvSpPr>
        <p:spPr>
          <a:xfrm>
            <a:off x="-119527" y="-37319"/>
            <a:ext cx="12345396" cy="6960342"/>
          </a:xfrm>
          <a:prstGeom prst="rect">
            <a:avLst/>
          </a:prstGeom>
          <a:solidFill>
            <a:srgbClr val="1B2831"/>
          </a:solidFill>
          <a:ln w="25400" cap="flat" cmpd="sng">
            <a:solidFill>
              <a:srgbClr val="0D645B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894" tIns="60930" rIns="121894" bIns="6093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2353" b="0" i="0" u="none" strike="noStrike" cap="none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28" name="Shape 28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869312" y="488204"/>
            <a:ext cx="1818920" cy="412385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Shape 29"/>
          <p:cNvSpPr txBox="1">
            <a:spLocks noGrp="1"/>
          </p:cNvSpPr>
          <p:nvPr>
            <p:ph type="ctrTitle"/>
          </p:nvPr>
        </p:nvSpPr>
        <p:spPr>
          <a:xfrm>
            <a:off x="1512028" y="2673405"/>
            <a:ext cx="8707716" cy="1530218"/>
          </a:xfrm>
          <a:prstGeom prst="rect">
            <a:avLst/>
          </a:prstGeom>
          <a:noFill/>
          <a:ln>
            <a:noFill/>
          </a:ln>
        </p:spPr>
        <p:txBody>
          <a:bodyPr lIns="124338" tIns="124338" rIns="124338" bIns="124338" anchor="ctr" anchorCtr="0"/>
          <a:lstStyle>
            <a:lvl1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667"/>
              </a:spcAft>
              <a:buClr>
                <a:srgbClr val="FFFFFF"/>
              </a:buClr>
              <a:buFont typeface="Source Sans Pro"/>
              <a:buNone/>
              <a:defRPr sz="6372" b="1" i="0" u="none" strike="noStrike" cap="non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marR="0" lvl="1" indent="0" algn="l" rtl="0">
              <a:spcBef>
                <a:spcPts val="0"/>
              </a:spcBef>
              <a:defRPr/>
            </a:lvl2pPr>
            <a:lvl3pPr marL="0" marR="0" lvl="2" indent="0" algn="l" rtl="0">
              <a:spcBef>
                <a:spcPts val="0"/>
              </a:spcBef>
              <a:defRPr/>
            </a:lvl3pPr>
            <a:lvl4pPr marL="0" marR="0" lvl="3" indent="0" algn="l" rtl="0">
              <a:spcBef>
                <a:spcPts val="0"/>
              </a:spcBef>
              <a:defRPr/>
            </a:lvl4pPr>
            <a:lvl5pPr marL="0" marR="0" lvl="4" indent="0" algn="l" rtl="0">
              <a:spcBef>
                <a:spcPts val="0"/>
              </a:spcBef>
              <a:defRPr/>
            </a:lvl5pPr>
            <a:lvl6pPr marL="0" marR="0" lvl="5" indent="0" algn="l" rtl="0">
              <a:spcBef>
                <a:spcPts val="0"/>
              </a:spcBef>
              <a:defRPr/>
            </a:lvl6pPr>
            <a:lvl7pPr marL="0" marR="0" lvl="6" indent="0" algn="l" rtl="0">
              <a:spcBef>
                <a:spcPts val="0"/>
              </a:spcBef>
              <a:defRPr/>
            </a:lvl7pPr>
            <a:lvl8pPr marL="0" marR="0" lvl="7" indent="0" algn="l" rtl="0">
              <a:spcBef>
                <a:spcPts val="0"/>
              </a:spcBef>
              <a:defRPr/>
            </a:lvl8pPr>
            <a:lvl9pPr marL="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subTitle" idx="1"/>
          </p:nvPr>
        </p:nvSpPr>
        <p:spPr>
          <a:xfrm>
            <a:off x="1512027" y="2115018"/>
            <a:ext cx="8147898" cy="550487"/>
          </a:xfrm>
          <a:prstGeom prst="rect">
            <a:avLst/>
          </a:prstGeom>
          <a:noFill/>
          <a:ln>
            <a:noFill/>
          </a:ln>
        </p:spPr>
        <p:txBody>
          <a:bodyPr lIns="124338" tIns="124338" rIns="124338" bIns="124338" anchor="t" anchorCtr="0"/>
          <a:lstStyle>
            <a:lvl1pPr marL="0" marR="0" lvl="0" indent="0" algn="l" rtl="0">
              <a:spcBef>
                <a:spcPts val="426"/>
              </a:spcBef>
              <a:buClr>
                <a:srgbClr val="43E5D5"/>
              </a:buClr>
              <a:buFont typeface="Arial"/>
              <a:buNone/>
              <a:defRPr sz="2157" b="0" i="0" u="none" strike="noStrike" cap="none">
                <a:solidFill>
                  <a:srgbClr val="43E5D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609543" marR="0" lvl="1" indent="0" algn="ctr" rtl="0">
              <a:spcBef>
                <a:spcPts val="640"/>
              </a:spcBef>
              <a:buClr>
                <a:srgbClr val="8B8B8B"/>
              </a:buClr>
              <a:buFont typeface="Arial"/>
              <a:buNone/>
              <a:defRPr sz="3235" b="0" i="0" u="none" strike="noStrike" cap="none">
                <a:solidFill>
                  <a:srgbClr val="8B8B8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219085" marR="0" lvl="2" indent="0" algn="ctr" rtl="0">
              <a:spcBef>
                <a:spcPts val="533"/>
              </a:spcBef>
              <a:buClr>
                <a:srgbClr val="8B8B8B"/>
              </a:buClr>
              <a:buFont typeface="Arial"/>
              <a:buNone/>
              <a:defRPr sz="2647" b="0" i="0" u="none" strike="noStrike" cap="none">
                <a:solidFill>
                  <a:srgbClr val="8B8B8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628" marR="0" lvl="3" indent="0" algn="ctr" rtl="0">
              <a:spcBef>
                <a:spcPts val="480"/>
              </a:spcBef>
              <a:buClr>
                <a:srgbClr val="8B8B8B"/>
              </a:buClr>
              <a:buFont typeface="Arial"/>
              <a:buNone/>
              <a:defRPr sz="2353" b="0" i="0" u="none" strike="noStrike" cap="none">
                <a:solidFill>
                  <a:srgbClr val="8B8B8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438171" marR="0" lvl="4" indent="0" algn="ctr" rtl="0">
              <a:spcBef>
                <a:spcPts val="480"/>
              </a:spcBef>
              <a:buClr>
                <a:srgbClr val="8B8B8B"/>
              </a:buClr>
              <a:buFont typeface="Arial"/>
              <a:buNone/>
              <a:defRPr sz="2353" b="0" i="0" u="none" strike="noStrike" cap="none">
                <a:solidFill>
                  <a:srgbClr val="8B8B8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3047713" marR="0" lvl="5" indent="0" algn="ctr" rtl="0">
              <a:spcBef>
                <a:spcPts val="533"/>
              </a:spcBef>
              <a:buClr>
                <a:srgbClr val="8B8B8B"/>
              </a:buClr>
              <a:buFont typeface="Arial"/>
              <a:buNone/>
              <a:defRPr sz="2647" b="0" i="0" u="none" strike="noStrike" cap="none">
                <a:solidFill>
                  <a:srgbClr val="8B8B8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657256" marR="0" lvl="6" indent="0" algn="ctr" rtl="0">
              <a:spcBef>
                <a:spcPts val="533"/>
              </a:spcBef>
              <a:buClr>
                <a:srgbClr val="8B8B8B"/>
              </a:buClr>
              <a:buFont typeface="Arial"/>
              <a:buNone/>
              <a:defRPr sz="2647" b="0" i="0" u="none" strike="noStrike" cap="none">
                <a:solidFill>
                  <a:srgbClr val="8B8B8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4266799" marR="0" lvl="7" indent="0" algn="ctr" rtl="0">
              <a:spcBef>
                <a:spcPts val="533"/>
              </a:spcBef>
              <a:buClr>
                <a:srgbClr val="8B8B8B"/>
              </a:buClr>
              <a:buFont typeface="Arial"/>
              <a:buNone/>
              <a:defRPr sz="2647" b="0" i="0" u="none" strike="noStrike" cap="none">
                <a:solidFill>
                  <a:srgbClr val="8B8B8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876342" marR="0" lvl="8" indent="0" algn="ctr" rtl="0">
              <a:spcBef>
                <a:spcPts val="533"/>
              </a:spcBef>
              <a:buClr>
                <a:srgbClr val="8B8B8B"/>
              </a:buClr>
              <a:buFont typeface="Arial"/>
              <a:buNone/>
              <a:defRPr sz="2647" b="0" i="0" u="none" strike="noStrike" cap="none">
                <a:solidFill>
                  <a:srgbClr val="8B8B8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body" idx="2"/>
          </p:nvPr>
        </p:nvSpPr>
        <p:spPr>
          <a:xfrm>
            <a:off x="1512027" y="4421098"/>
            <a:ext cx="10508629" cy="508994"/>
          </a:xfrm>
          <a:prstGeom prst="rect">
            <a:avLst/>
          </a:prstGeom>
          <a:noFill/>
          <a:ln>
            <a:noFill/>
          </a:ln>
        </p:spPr>
        <p:txBody>
          <a:bodyPr lIns="124338" tIns="124338" rIns="124338" bIns="124338" anchor="t" anchorCtr="0"/>
          <a:lstStyle>
            <a:lvl1pPr marL="0" lvl="0" indent="0" rtl="0">
              <a:spcBef>
                <a:spcPts val="0"/>
              </a:spcBef>
              <a:buClr>
                <a:schemeClr val="accent5"/>
              </a:buClr>
              <a:buFont typeface="Source Sans Pro"/>
              <a:buNone/>
              <a:defRPr sz="1863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defRPr sz="3235">
                <a:solidFill>
                  <a:srgbClr val="878787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219085" lvl="2" indent="0" algn="l" rtl="0">
              <a:spcBef>
                <a:spcPts val="0"/>
              </a:spcBef>
              <a:buFont typeface="Source Sans Pro"/>
              <a:buNone/>
              <a:defRPr/>
            </a:lvl3pPr>
            <a:lvl4pPr marL="1828628" lvl="3" indent="0" rtl="0">
              <a:spcBef>
                <a:spcPts val="0"/>
              </a:spcBef>
              <a:buFont typeface="Source Sans Pro"/>
              <a:buNone/>
              <a:defRPr/>
            </a:lvl4pPr>
            <a:lvl5pPr marL="2438171" lvl="4" indent="0" rtl="0">
              <a:spcBef>
                <a:spcPts val="0"/>
              </a:spcBef>
              <a:buFont typeface="Source Sans Pro"/>
              <a:buNone/>
              <a:defRPr/>
            </a:lvl5pPr>
            <a:lvl6pPr lvl="5" rtl="0">
              <a:spcBef>
                <a:spcPts val="0"/>
              </a:spcBef>
              <a:defRPr sz="2647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spcBef>
                <a:spcPts val="0"/>
              </a:spcBef>
              <a:defRPr sz="2647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spcBef>
                <a:spcPts val="0"/>
              </a:spcBef>
              <a:defRPr sz="2647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spcBef>
                <a:spcPts val="0"/>
              </a:spcBef>
              <a:defRPr sz="2647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07708289"/>
      </p:ext>
    </p:extLst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251"/>
          <p:cNvSpPr/>
          <p:nvPr userDrawn="1"/>
        </p:nvSpPr>
        <p:spPr>
          <a:xfrm>
            <a:off x="0" y="3794"/>
            <a:ext cx="12192000" cy="6858000"/>
          </a:xfrm>
          <a:prstGeom prst="rect">
            <a:avLst/>
          </a:prstGeom>
          <a:solidFill>
            <a:srgbClr val="182730">
              <a:alpha val="62000"/>
            </a:srgbClr>
          </a:solidFill>
          <a:ln>
            <a:noFill/>
          </a:ln>
        </p:spPr>
        <p:txBody>
          <a:bodyPr lIns="121894" tIns="60930" rIns="121894" bIns="6093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2353" b="0" i="0" u="none" strike="noStrike" cap="none" baseline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329" y="6481951"/>
            <a:ext cx="497784" cy="365125"/>
          </a:xfrm>
          <a:prstGeom prst="rect">
            <a:avLst/>
          </a:prstGeom>
        </p:spPr>
        <p:txBody>
          <a:bodyPr lIns="124358" tIns="62179" rIns="124358" bIns="62179"/>
          <a:lstStyle>
            <a:lvl1pPr>
              <a:defRPr sz="1176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DA07C09-8A41-3B46-A636-3955072BBB4F}" type="slidenum">
              <a:rPr lang="en-US" smtClean="0">
                <a:solidFill>
                  <a:srgbClr val="FFFFFF">
                    <a:lumMod val="65000"/>
                  </a:srgbClr>
                </a:solidFill>
                <a:latin typeface="Arial"/>
              </a:rPr>
              <a:pPr/>
              <a:t>‹#›</a:t>
            </a:fld>
            <a:endParaRPr lang="en-US">
              <a:solidFill>
                <a:srgbClr val="FFFFFF">
                  <a:lumMod val="65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33171695"/>
      </p:ext>
    </p:extLst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630" y="199891"/>
            <a:ext cx="11729237" cy="632594"/>
          </a:xfrm>
          <a:prstGeom prst="rect">
            <a:avLst/>
          </a:prstGeom>
        </p:spPr>
        <p:txBody>
          <a:bodyPr/>
          <a:lstStyle>
            <a:lvl1pPr algn="r">
              <a:defRPr sz="3725" b="1">
                <a:solidFill>
                  <a:srgbClr val="008774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063" y="6431151"/>
            <a:ext cx="497784" cy="365125"/>
          </a:xfrm>
          <a:prstGeom prst="rect">
            <a:avLst/>
          </a:prstGeom>
        </p:spPr>
        <p:txBody>
          <a:bodyPr lIns="124358" tIns="62179" rIns="124358" bIns="62179"/>
          <a:lstStyle/>
          <a:p>
            <a:fld id="{ADA07C09-8A41-3B46-A636-3955072BBB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59989"/>
      </p:ext>
    </p:extLst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black background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/>
          <p:nvPr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rgbClr val="000000"/>
          </a:solidFill>
          <a:ln w="127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894" tIns="60930" rIns="121894" bIns="60930" anchor="ctr" anchorCtr="0">
            <a:noAutofit/>
          </a:bodyPr>
          <a:lstStyle/>
          <a:p>
            <a:pPr algn="ctr">
              <a:buClr>
                <a:srgbClr val="FFFFFF"/>
              </a:buClr>
              <a:buFont typeface="Arial"/>
              <a:buNone/>
            </a:pPr>
            <a:endParaRPr sz="2353">
              <a:solidFill>
                <a:srgbClr val="FFFFFF"/>
              </a:solidFill>
            </a:endParaRPr>
          </a:p>
        </p:txBody>
      </p:sp>
      <p:sp>
        <p:nvSpPr>
          <p:cNvPr id="33" name="Shape 33"/>
          <p:cNvSpPr/>
          <p:nvPr/>
        </p:nvSpPr>
        <p:spPr>
          <a:xfrm>
            <a:off x="0" y="6172200"/>
            <a:ext cx="12192000" cy="514400"/>
          </a:xfrm>
          <a:prstGeom prst="rect">
            <a:avLst/>
          </a:prstGeom>
          <a:solidFill>
            <a:srgbClr val="00786E"/>
          </a:solidFill>
          <a:ln>
            <a:noFill/>
          </a:ln>
        </p:spPr>
        <p:txBody>
          <a:bodyPr lIns="121894" tIns="60930" rIns="121894" bIns="60930" anchor="ctr" anchorCtr="0">
            <a:noAutofit/>
          </a:bodyPr>
          <a:lstStyle/>
          <a:p>
            <a:pPr>
              <a:buClr>
                <a:srgbClr val="FFFFFF"/>
              </a:buClr>
              <a:buFont typeface="Arial"/>
              <a:buNone/>
            </a:pPr>
            <a:endParaRPr sz="2353">
              <a:solidFill>
                <a:srgbClr val="FFFFFF"/>
              </a:solidFill>
            </a:endParaRPr>
          </a:p>
        </p:txBody>
      </p:sp>
      <p:sp>
        <p:nvSpPr>
          <p:cNvPr id="34" name="Shape 34"/>
          <p:cNvSpPr txBox="1"/>
          <p:nvPr/>
        </p:nvSpPr>
        <p:spPr>
          <a:xfrm flipH="1">
            <a:off x="11404601" y="6695017"/>
            <a:ext cx="711199" cy="16519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algn="r">
              <a:buClr>
                <a:srgbClr val="7F7F7F"/>
              </a:buClr>
              <a:buSzPct val="25000"/>
              <a:buFont typeface="Arial"/>
              <a:buNone/>
            </a:pPr>
            <a:fld id="{00000000-1234-1234-1234-123412341234}" type="slidenum">
              <a:rPr lang="en-US" sz="1078">
                <a:solidFill>
                  <a:srgbClr val="7F7F7F"/>
                </a:solidFill>
              </a:rPr>
              <a:pPr algn="r">
                <a:buClr>
                  <a:srgbClr val="7F7F7F"/>
                </a:buClr>
                <a:buSzPct val="25000"/>
                <a:buFont typeface="Arial"/>
                <a:buNone/>
              </a:pPr>
              <a:t>‹#›</a:t>
            </a:fld>
            <a:endParaRPr lang="en-US" sz="1078">
              <a:solidFill>
                <a:srgbClr val="7F7F7F"/>
              </a:solidFill>
            </a:endParaRPr>
          </a:p>
        </p:txBody>
      </p:sp>
      <p:sp>
        <p:nvSpPr>
          <p:cNvPr id="35" name="Shape 35"/>
          <p:cNvSpPr txBox="1"/>
          <p:nvPr/>
        </p:nvSpPr>
        <p:spPr>
          <a:xfrm>
            <a:off x="488950" y="6690783"/>
            <a:ext cx="3033200" cy="1332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>
              <a:buClr>
                <a:srgbClr val="7F7F7F"/>
              </a:buClr>
              <a:buSzPct val="25000"/>
              <a:buFont typeface="Arial"/>
              <a:buNone/>
            </a:pPr>
            <a:r>
              <a:rPr lang="en-US" sz="784">
                <a:solidFill>
                  <a:srgbClr val="7F7F7F"/>
                </a:solidFill>
              </a:rPr>
              <a:t>© Copyright 2013 Pivotal. All rights reserved.</a:t>
            </a:r>
          </a:p>
        </p:txBody>
      </p:sp>
      <p:pic>
        <p:nvPicPr>
          <p:cNvPr id="36" name="Shape 3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589684" y="6284383"/>
            <a:ext cx="1276398" cy="294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70061677"/>
      </p:ext>
    </p:extLst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Temp Basic with Rule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609599" y="426719"/>
            <a:ext cx="10972800" cy="484744"/>
          </a:xfrm>
          <a:prstGeom prst="rect">
            <a:avLst/>
          </a:prstGeom>
          <a:noFill/>
          <a:ln>
            <a:noFill/>
          </a:ln>
        </p:spPr>
        <p:txBody>
          <a:bodyPr lIns="124338" tIns="124338" rIns="124338" bIns="124338" anchor="ctr" anchorCtr="0"/>
          <a:lstStyle>
            <a:lvl1pPr lvl="0" rtl="0">
              <a:spcBef>
                <a:spcPts val="0"/>
              </a:spcBef>
              <a:defRPr sz="4313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body" idx="1"/>
          </p:nvPr>
        </p:nvSpPr>
        <p:spPr>
          <a:xfrm>
            <a:off x="609600" y="1477432"/>
            <a:ext cx="10972800" cy="813278"/>
          </a:xfrm>
          <a:prstGeom prst="rect">
            <a:avLst/>
          </a:prstGeom>
          <a:noFill/>
          <a:ln>
            <a:noFill/>
          </a:ln>
        </p:spPr>
        <p:txBody>
          <a:bodyPr lIns="124338" tIns="124338" rIns="124338" bIns="124338" anchor="t" anchorCtr="0"/>
          <a:lstStyle>
            <a:lvl1pPr lvl="0" rtl="0">
              <a:spcBef>
                <a:spcPts val="0"/>
              </a:spcBef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rtl="0">
              <a:spcBef>
                <a:spcPts val="0"/>
              </a:spcBef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rtl="0">
              <a:spcBef>
                <a:spcPts val="0"/>
              </a:spcBef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rtl="0">
              <a:spcBef>
                <a:spcPts val="0"/>
              </a:spcBef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rtl="0">
              <a:spcBef>
                <a:spcPts val="0"/>
              </a:spcBef>
              <a:defRPr sz="2647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spcBef>
                <a:spcPts val="0"/>
              </a:spcBef>
              <a:defRPr sz="2647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spcBef>
                <a:spcPts val="0"/>
              </a:spcBef>
              <a:defRPr sz="2647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spcBef>
                <a:spcPts val="0"/>
              </a:spcBef>
              <a:defRPr sz="2647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35" name="Shape 35"/>
          <p:cNvSpPr/>
          <p:nvPr/>
        </p:nvSpPr>
        <p:spPr>
          <a:xfrm>
            <a:off x="0" y="6172200"/>
            <a:ext cx="12192000" cy="514350"/>
          </a:xfrm>
          <a:prstGeom prst="rect">
            <a:avLst/>
          </a:prstGeom>
          <a:solidFill>
            <a:srgbClr val="00786E"/>
          </a:solidFill>
          <a:ln>
            <a:noFill/>
          </a:ln>
        </p:spPr>
        <p:txBody>
          <a:bodyPr lIns="121894" tIns="60930" rIns="121894" bIns="6093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353" b="0" i="0" u="none" strike="noStrike" cap="none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6" name="Shape 36"/>
          <p:cNvSpPr txBox="1"/>
          <p:nvPr/>
        </p:nvSpPr>
        <p:spPr>
          <a:xfrm>
            <a:off x="488950" y="6691266"/>
            <a:ext cx="3033181" cy="12311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784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© Copyright 2015 Pivotal. All rights reserved.</a:t>
            </a:r>
          </a:p>
        </p:txBody>
      </p:sp>
      <p:pic>
        <p:nvPicPr>
          <p:cNvPr id="37" name="Shape 37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588977" y="6285288"/>
            <a:ext cx="1276348" cy="29260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" name="Shape 38"/>
          <p:cNvCxnSpPr/>
          <p:nvPr/>
        </p:nvCxnSpPr>
        <p:spPr>
          <a:xfrm>
            <a:off x="0" y="1181240"/>
            <a:ext cx="12192000" cy="0"/>
          </a:xfrm>
          <a:prstGeom prst="straightConnector1">
            <a:avLst/>
          </a:prstGeom>
          <a:noFill/>
          <a:ln w="9525" cap="flat" cmpd="sng">
            <a:solidFill>
              <a:srgbClr val="E8E8E8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25881519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505050">
                        <a:alpha val="50000"/>
                      </a:srgbClr>
                    </a:gs>
                    <a:gs pos="86000">
                      <a:srgbClr val="505050">
                        <a:alpha val="50000"/>
                      </a:srgbClr>
                    </a:gs>
                  </a:gsLst>
                  <a:lin ang="5400000" scaled="0"/>
                </a:gradFill>
              </a:rPr>
              <a:t>MICROSOFT CONFIDENTIAL – INTERNAL ONLY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>
  <p:cSld name="3_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lIns="124335" tIns="124335" rIns="124335" bIns="12433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11296609" y="6217622"/>
            <a:ext cx="731600" cy="524800"/>
          </a:xfrm>
          <a:prstGeom prst="rect">
            <a:avLst/>
          </a:prstGeom>
        </p:spPr>
        <p:txBody>
          <a:bodyPr lIns="124335" tIns="124335" rIns="124335" bIns="124335" anchor="ctr" anchorCtr="0">
            <a:noAutofit/>
          </a:bodyPr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80701717"/>
      </p:ext>
    </p:extLst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 - ANIMA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5"/>
          <p:cNvSpPr>
            <a:spLocks noChangeArrowheads="1"/>
          </p:cNvSpPr>
          <p:nvPr userDrawn="1"/>
        </p:nvSpPr>
        <p:spPr bwMode="auto">
          <a:xfrm>
            <a:off x="3113" y="4309988"/>
            <a:ext cx="12188887" cy="2551127"/>
          </a:xfrm>
          <a:prstGeom prst="rect">
            <a:avLst/>
          </a:prstGeom>
          <a:solidFill>
            <a:srgbClr val="4DA0E2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/>
          </a:p>
        </p:txBody>
      </p:sp>
      <p:sp>
        <p:nvSpPr>
          <p:cNvPr id="10" name="Rectangle 7"/>
          <p:cNvSpPr>
            <a:spLocks noChangeArrowheads="1"/>
          </p:cNvSpPr>
          <p:nvPr userDrawn="1"/>
        </p:nvSpPr>
        <p:spPr bwMode="auto">
          <a:xfrm>
            <a:off x="1" y="5729528"/>
            <a:ext cx="12188888" cy="1131586"/>
          </a:xfrm>
          <a:prstGeom prst="rect">
            <a:avLst/>
          </a:prstGeom>
          <a:solidFill>
            <a:srgbClr val="00188F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/>
          </a:p>
        </p:txBody>
      </p:sp>
      <p:sp>
        <p:nvSpPr>
          <p:cNvPr id="11" name="Rectangle 8"/>
          <p:cNvSpPr>
            <a:spLocks noChangeArrowheads="1"/>
          </p:cNvSpPr>
          <p:nvPr userDrawn="1"/>
        </p:nvSpPr>
        <p:spPr bwMode="auto">
          <a:xfrm>
            <a:off x="3113" y="3343392"/>
            <a:ext cx="12185777" cy="277059"/>
          </a:xfrm>
          <a:prstGeom prst="rect">
            <a:avLst/>
          </a:prstGeom>
          <a:solidFill>
            <a:srgbClr val="25B9E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/>
          </a:p>
        </p:txBody>
      </p:sp>
      <p:sp>
        <p:nvSpPr>
          <p:cNvPr id="13" name="Rectangle 12"/>
          <p:cNvSpPr/>
          <p:nvPr userDrawn="1"/>
        </p:nvSpPr>
        <p:spPr bwMode="white">
          <a:xfrm>
            <a:off x="0" y="-312"/>
            <a:ext cx="12191377" cy="6858623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3877271"/>
            <a:ext cx="6273418" cy="1794661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3" y="2075840"/>
            <a:ext cx="9860610" cy="1801436"/>
          </a:xfrm>
          <a:noFill/>
        </p:spPr>
        <p:txBody>
          <a:bodyPr lIns="146304" tIns="91440" rIns="146304" bIns="91440" anchor="t" anchorCtr="0"/>
          <a:lstStyle>
            <a:lvl1pPr>
              <a:defRPr sz="5882" spc="-98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49322" y="6061766"/>
            <a:ext cx="1522404" cy="326167"/>
          </a:xfrm>
          <a:prstGeom prst="rect">
            <a:avLst/>
          </a:prstGeom>
        </p:spPr>
      </p:pic>
      <p:sp>
        <p:nvSpPr>
          <p:cNvPr id="8" name="Rectangle 6"/>
          <p:cNvSpPr>
            <a:spLocks noChangeArrowheads="1"/>
          </p:cNvSpPr>
          <p:nvPr userDrawn="1"/>
        </p:nvSpPr>
        <p:spPr bwMode="auto">
          <a:xfrm>
            <a:off x="3113" y="4309988"/>
            <a:ext cx="12188887" cy="25511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/>
          </a:p>
        </p:txBody>
      </p:sp>
    </p:spTree>
    <p:extLst>
      <p:ext uri="{BB962C8B-B14F-4D97-AF65-F5344CB8AC3E}">
        <p14:creationId xmlns:p14="http://schemas.microsoft.com/office/powerpoint/2010/main" val="168281925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24000" decel="76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25011E-6 L 1.00728 3.25011E-6 " pathEditMode="relative" rAng="0" ptsTypes="AA">
                                      <p:cBhvr>
                                        <p:cTn id="6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57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24000" decel="76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0 3.25011E-6 L 1.00728 3.25011E-6 " pathEditMode="relative" rAng="0" ptsTypes="AA">
                                      <p:cBhvr>
                                        <p:cTn id="8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57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3" presetClass="path" presetSubtype="0" accel="24000" decel="7600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animMotion origin="layout" path="M 0 3.25011E-6 L 1.00728 3.25011E-6 " pathEditMode="relative" rAng="0" ptsTypes="AA">
                                      <p:cBhvr>
                                        <p:cTn id="10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57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9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3" presetClass="path" presetSubtype="0" de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17" dur="9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6" presetClass="emph" presetSubtype="0" accel="100000" autoRev="1" fill="hold" grpId="2" nodeType="withEffect">
                                  <p:stCondLst>
                                    <p:cond delay="5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9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3" presetClass="path" presetSubtype="0" decel="10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24" dur="9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6" presetClass="emph" presetSubtype="0" accel="100000" autoRev="1" fill="hold" grpId="2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9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63" presetClass="path" presetSubtype="0" decel="100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31" dur="9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6" presetClass="emph" presetSubtype="0" accel="100000" autoRev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0" grpId="0" animBg="1"/>
      <p:bldP spid="11" grpId="0" animBg="1"/>
      <p:bldP spid="13" grpId="0" animBg="1"/>
      <p:bldP spid="5" grpId="0">
        <p:tmplLst>
          <p:tmpl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95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800"/>
                  </p:stCondLst>
                  <p:childTnLst>
                    <p:animMotion origin="layout" path="M -0.01455 -1.34362E-6 L -3.90605E-7 -1.34362E-6 " pathEditMode="relative" rAng="0" ptsTypes="AA">
                      <p:cBhvr>
                        <p:cTn dur="950" fill="hold"/>
                        <p:tgtEl>
                          <p:spTgt spid="5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728" y="0"/>
                    </p:animMotion>
                  </p:childTnLst>
                </p:cTn>
              </p:par>
            </p:tnLst>
          </p:tmpl>
        </p:tmplLst>
      </p:bldP>
      <p:bldP spid="5" grpId="2">
        <p:tmplLst>
          <p:tmpl>
            <p:tnLst>
              <p:par>
                <p:cTn presetID="6" presetClass="emph" presetSubtype="0" accel="100000" autoRev="1" fill="hold" nodeType="withEffect">
                  <p:stCondLst>
                    <p:cond delay="100"/>
                  </p:stCondLst>
                  <p:childTnLst>
                    <p:animScale>
                      <p:cBhvr>
                        <p:cTn dur="500" fill="hold"/>
                        <p:tgtEl>
                          <p:spTgt spid="5"/>
                        </p:tgtEl>
                      </p:cBhvr>
                      <p:by x="95000" y="95000"/>
                    </p:animScale>
                  </p:childTnLst>
                </p:cTn>
              </p:par>
            </p:tnLst>
          </p:tmpl>
        </p:tmplLst>
      </p:bldP>
      <p:bldP spid="9" grpId="0"/>
      <p:bldP spid="9" grpId="1"/>
      <p:bldP spid="9" grpId="2"/>
    </p:bldLst>
  </p:timing>
  <p:extLst>
    <p:ext uri="{DCECCB84-F9BA-43D5-87BE-67443E8EF086}">
      <p15:sldGuideLst xmlns:p15="http://schemas.microsoft.com/office/powerpoint/2012/main">
        <p15:guide id="4" orient="horz" pos="4406">
          <p15:clr>
            <a:srgbClr val="C35EA4"/>
          </p15:clr>
        </p15:guide>
      </p15:sldGuideLst>
    </p:ext>
  </p:extLst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ontent + 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 hasCustomPrompt="1"/>
          </p:nvPr>
        </p:nvSpPr>
        <p:spPr>
          <a:xfrm>
            <a:off x="228600" y="228600"/>
            <a:ext cx="11734800" cy="640080"/>
          </a:xfrm>
        </p:spPr>
        <p:txBody>
          <a:bodyPr/>
          <a:lstStyle>
            <a:lvl1pPr>
              <a:defRPr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Title of slide (Content &amp; image slide)</a:t>
            </a:r>
          </a:p>
        </p:txBody>
      </p:sp>
      <p:sp>
        <p:nvSpPr>
          <p:cNvPr id="14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384048" y="1825624"/>
            <a:ext cx="5571329" cy="4427872"/>
          </a:xfrm>
        </p:spPr>
        <p:txBody>
          <a:bodyPr tIns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6172200" y="1825624"/>
            <a:ext cx="5791199" cy="4427872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pc="-30" baseline="0">
                <a:solidFill>
                  <a:schemeClr val="tx2"/>
                </a:solidFill>
              </a:defRPr>
            </a:lvl1pPr>
            <a:lvl2pPr marL="731520" indent="-274320">
              <a:spcBef>
                <a:spcPts val="6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/>
            </a:lvl2pPr>
          </a:lstStyle>
          <a:p>
            <a:pPr lvl="0"/>
            <a:r>
              <a:rPr lang="en-US"/>
              <a:t>Add content here</a:t>
            </a:r>
          </a:p>
          <a:p>
            <a:pPr lvl="1"/>
            <a:r>
              <a:rPr lang="en-US"/>
              <a:t>Sub content here</a:t>
            </a:r>
          </a:p>
          <a:p>
            <a:pPr lvl="0"/>
            <a:r>
              <a:rPr lang="en-US"/>
              <a:t>Try to use short phrases and keywords</a:t>
            </a:r>
          </a:p>
          <a:p>
            <a:pPr lvl="0"/>
            <a:r>
              <a:rPr lang="en-US"/>
              <a:t>Use speaker notes for longer explanations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36" hasCustomPrompt="1"/>
          </p:nvPr>
        </p:nvSpPr>
        <p:spPr>
          <a:xfrm>
            <a:off x="228600" y="914400"/>
            <a:ext cx="11734800" cy="457200"/>
          </a:xfrm>
        </p:spPr>
        <p:txBody>
          <a:bodyPr lIns="146304" tIns="0" bIns="0" anchor="t" anchorCtr="0"/>
          <a:lstStyle>
            <a:lvl1pPr>
              <a:defRPr baseline="0"/>
            </a:lvl1pPr>
          </a:lstStyle>
          <a:p>
            <a:pPr lvl="0"/>
            <a:r>
              <a:rPr lang="en-US"/>
              <a:t>Title of sub header</a:t>
            </a:r>
          </a:p>
        </p:txBody>
      </p:sp>
    </p:spTree>
    <p:extLst>
      <p:ext uri="{BB962C8B-B14F-4D97-AF65-F5344CB8AC3E}">
        <p14:creationId xmlns:p14="http://schemas.microsoft.com/office/powerpoint/2010/main" val="181521189"/>
      </p:ext>
    </p:extLst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791780572"/>
      </p:ext>
    </p:extLst>
  </p:cSld>
  <p:clrMapOvr>
    <a:masterClrMapping/>
  </p:clrMapOvr>
  <p:transition>
    <p:fade/>
  </p:transition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299091"/>
          </a:xfrm>
        </p:spPr>
        <p:txBody>
          <a:bodyPr>
            <a:spAutoFit/>
          </a:bodyPr>
          <a:lstStyle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Box 7"/>
          <p:cNvSpPr txBox="1"/>
          <p:nvPr userDrawn="1"/>
        </p:nvSpPr>
        <p:spPr bwMode="white">
          <a:xfrm>
            <a:off x="4361648" y="6566925"/>
            <a:ext cx="3468706" cy="1583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964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29" b="0" i="0" u="none" strike="noStrike" kern="1200" cap="none" spc="147" normalizeH="0" baseline="0" noProof="0">
                <a:ln>
                  <a:noFill/>
                </a:ln>
                <a:gradFill>
                  <a:gsLst>
                    <a:gs pos="0">
                      <a:srgbClr val="FFFFFF">
                        <a:alpha val="50000"/>
                      </a:srgbClr>
                    </a:gs>
                    <a:gs pos="86000">
                      <a:srgbClr val="FFFFFF">
                        <a:alpha val="5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2952796592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505050">
                        <a:alpha val="50000"/>
                      </a:srgbClr>
                    </a:gs>
                    <a:gs pos="86000">
                      <a:srgbClr val="505050">
                        <a:alpha val="50000"/>
                      </a:srgbClr>
                    </a:gs>
                  </a:gsLst>
                  <a:lin ang="5400000" scaled="0"/>
                </a:gradFill>
              </a:rPr>
              <a:t>MICROSOFT CONFIDENTIAL – INTERNAL ONLY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505050">
                        <a:alpha val="50000"/>
                      </a:srgbClr>
                    </a:gs>
                    <a:gs pos="86000">
                      <a:srgbClr val="505050">
                        <a:alpha val="50000"/>
                      </a:srgbClr>
                    </a:gs>
                  </a:gsLst>
                  <a:lin ang="5400000" scaled="0"/>
                </a:gradFill>
              </a:rPr>
              <a:t>MICROSOFT CONFIDENTIAL – INTERNAL ONLY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505050">
                        <a:alpha val="50000"/>
                      </a:srgbClr>
                    </a:gs>
                    <a:gs pos="86000">
                      <a:srgbClr val="505050">
                        <a:alpha val="50000"/>
                      </a:srgbClr>
                    </a:gs>
                  </a:gsLst>
                  <a:lin ang="5400000" scaled="0"/>
                </a:gradFill>
              </a:rPr>
              <a:t>MICROSOFT CONFIDENTIAL – INTERNAL ONLY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505050">
                        <a:alpha val="50000"/>
                      </a:srgbClr>
                    </a:gs>
                    <a:gs pos="86000">
                      <a:srgbClr val="505050">
                        <a:alpha val="50000"/>
                      </a:srgbClr>
                    </a:gs>
                  </a:gsLst>
                  <a:lin ang="5400000" scaled="0"/>
                </a:gradFill>
              </a:rPr>
              <a:t>MICROSOFT CONFIDENTIAL – INTERNAL ONLY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1186356"/>
            <a:ext cx="7171398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4773829"/>
            <a:ext cx="7171397" cy="724246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04953" y="298255"/>
            <a:ext cx="4322760" cy="6275864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 bwMode="white">
          <a:xfrm>
            <a:off x="4367360" y="6566898"/>
            <a:ext cx="3457280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FFFFFF">
                        <a:alpha val="50000"/>
                      </a:srgbClr>
                    </a:gs>
                    <a:gs pos="86000">
                      <a:srgbClr val="FFFFFF">
                        <a:alpha val="50000"/>
                      </a:srgbClr>
                    </a:gs>
                  </a:gsLst>
                  <a:lin ang="5400000" scaled="0"/>
                </a:gradFill>
              </a:rPr>
              <a:t>MICROSOFT CONFIDENTIAL – INTERNAL ONLY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ide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4481416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Video title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3" y="3343634"/>
            <a:ext cx="12191377" cy="3043622"/>
          </a:xfrm>
          <a:prstGeom prst="rect">
            <a:avLst/>
          </a:prstGeom>
        </p:spPr>
      </p:pic>
      <p:sp>
        <p:nvSpPr>
          <p:cNvPr id="5" name="TextBox 7"/>
          <p:cNvSpPr txBox="1"/>
          <p:nvPr userDrawn="1"/>
        </p:nvSpPr>
        <p:spPr bwMode="white">
          <a:xfrm>
            <a:off x="4367360" y="6566898"/>
            <a:ext cx="3457280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FFFFFF">
                        <a:alpha val="50000"/>
                      </a:srgbClr>
                    </a:gs>
                    <a:gs pos="86000">
                      <a:srgbClr val="FFFFFF">
                        <a:alpha val="50000"/>
                      </a:srgbClr>
                    </a:gs>
                  </a:gsLst>
                  <a:lin ang="5400000" scaled="0"/>
                </a:gradFill>
              </a:rPr>
              <a:t>MICROSOFT CONFIDENTIAL – INTERNAL ONLY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27273-82A0-4F03-B551-F05C0A270C9F}" type="datetimeFigureOut">
              <a:rPr lang="en-US" smtClean="0"/>
              <a:t>4/24/20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363C5-1D77-4ABE-8C60-573DC6EF2A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17197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 Accent Col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 Accent Colo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act Layout_Accent Col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71684" y="2084173"/>
            <a:ext cx="8058229" cy="1793104"/>
          </a:xfrm>
        </p:spPr>
        <p:txBody>
          <a:bodyPr/>
          <a:lstStyle>
            <a:lvl1pPr>
              <a:defRPr sz="5882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Box 7"/>
          <p:cNvSpPr txBox="1"/>
          <p:nvPr userDrawn="1"/>
        </p:nvSpPr>
        <p:spPr bwMode="white">
          <a:xfrm>
            <a:off x="4367360" y="6566898"/>
            <a:ext cx="3457280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FFFFFF">
                        <a:alpha val="50000"/>
                      </a:srgbClr>
                    </a:gs>
                    <a:gs pos="86000">
                      <a:srgbClr val="FFFFFF">
                        <a:alpha val="50000"/>
                      </a:srgbClr>
                    </a:gs>
                  </a:gsLst>
                  <a:lin ang="5400000" scaled="0"/>
                </a:gradFill>
              </a:rPr>
              <a:t>MICROSOFT CONFIDENTIAL – INTERNAL ONLY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Layout_Accent Colo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1165664" y="2084173"/>
            <a:ext cx="9860672" cy="899665"/>
          </a:xfrm>
        </p:spPr>
        <p:txBody>
          <a:bodyPr/>
          <a:lstStyle>
            <a:lvl1pPr marL="277008" indent="-277008">
              <a:tabLst>
                <a:tab pos="277008" algn="l"/>
              </a:tabLst>
              <a:defRPr sz="5882" baseline="0"/>
            </a:lvl1pPr>
          </a:lstStyle>
          <a:p>
            <a:r>
              <a:rPr lang="en-US"/>
              <a:t>“	Add a quote here. Design is easier than it looks, and more important than it seems.”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647788" y="4773813"/>
            <a:ext cx="5378549" cy="1050156"/>
          </a:xfrm>
        </p:spPr>
        <p:txBody>
          <a:bodyPr/>
          <a:lstStyle>
            <a:lvl1pPr marL="0" indent="0" algn="r">
              <a:spcBef>
                <a:spcPts val="0"/>
              </a:spcBef>
              <a:buNone/>
              <a:defRPr sz="3137" baseline="0">
                <a:latin typeface="+mj-lt"/>
              </a:defRPr>
            </a:lvl1pPr>
          </a:lstStyle>
          <a:p>
            <a:pPr lvl="0"/>
            <a:r>
              <a:rPr lang="en-US"/>
              <a:t>Author’s Name</a:t>
            </a:r>
          </a:p>
          <a:p>
            <a:pPr lvl="0"/>
            <a:r>
              <a:rPr lang="en-US"/>
              <a:t>Title</a:t>
            </a:r>
          </a:p>
        </p:txBody>
      </p:sp>
      <p:sp>
        <p:nvSpPr>
          <p:cNvPr id="5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FFFFFF">
                        <a:alpha val="50000"/>
                      </a:srgbClr>
                    </a:gs>
                    <a:gs pos="86000">
                      <a:srgbClr val="FFFFFF">
                        <a:alpha val="50000"/>
                      </a:srgbClr>
                    </a:gs>
                  </a:gsLst>
                  <a:lin ang="5400000" scaled="0"/>
                </a:gradFill>
              </a:rPr>
              <a:t>MICROSOFT CONFIDENTIAL – INTERNAL ONLY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1217195"/>
            <a:ext cx="5378548" cy="1973570"/>
          </a:xfrm>
        </p:spPr>
        <p:txBody>
          <a:bodyPr>
            <a:spAutoFit/>
          </a:bodyPr>
          <a:lstStyle>
            <a:lvl1pPr>
              <a:defRPr sz="647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0"/>
            <a:ext cx="6094444" cy="685610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Accent Col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FFFFFF">
                        <a:alpha val="50000"/>
                      </a:srgbClr>
                    </a:gs>
                    <a:gs pos="86000">
                      <a:srgbClr val="FFFFFF">
                        <a:alpha val="50000"/>
                      </a:srgbClr>
                    </a:gs>
                  </a:gsLst>
                  <a:lin ang="5400000" scaled="0"/>
                </a:gradFill>
              </a:rPr>
              <a:t>MICROSOFT CONFIDENTIAL – INTERNAL ONLY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Accent Colo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FFFFFF">
                        <a:alpha val="50000"/>
                      </a:srgbClr>
                    </a:gs>
                    <a:gs pos="86000">
                      <a:srgbClr val="FFFFFF">
                        <a:alpha val="50000"/>
                      </a:srgbClr>
                    </a:gs>
                  </a:gsLst>
                  <a:lin ang="5400000" scaled="0"/>
                </a:gradFill>
              </a:rPr>
              <a:t>MICROSOFT CONFIDENTIAL – INTERNAL ONLY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logo slide_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171616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48213" y="470067"/>
            <a:ext cx="1421436" cy="300619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ck Note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27273-82A0-4F03-B551-F05C0A270C9F}" type="datetimeFigureOut">
              <a:rPr lang="en-US" smtClean="0"/>
              <a:t>4/24/20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363C5-1D77-4ABE-8C60-573DC6EF2A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87446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19248" y="1088983"/>
            <a:ext cx="11151917" cy="150810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400"/>
              </a:spcBef>
              <a:buNone/>
              <a:defRPr sz="380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  <a:latin typeface="+mj-lt"/>
              </a:defRPr>
            </a:lvl1pPr>
            <a:lvl2pPr marL="0" indent="0">
              <a:buNone/>
              <a:defRPr sz="2000">
                <a:gradFill>
                  <a:gsLst>
                    <a:gs pos="100000">
                      <a:schemeClr val="tx1"/>
                    </a:gs>
                    <a:gs pos="6000">
                      <a:schemeClr val="tx1"/>
                    </a:gs>
                  </a:gsLst>
                  <a:lin ang="5400000" scaled="0"/>
                </a:gradFill>
              </a:defRPr>
            </a:lvl2pPr>
            <a:lvl3pPr marL="231730" indent="0">
              <a:buNone/>
              <a:defRPr sz="1600">
                <a:gradFill>
                  <a:gsLst>
                    <a:gs pos="100000">
                      <a:schemeClr val="tx1"/>
                    </a:gs>
                    <a:gs pos="6000">
                      <a:schemeClr val="tx1"/>
                    </a:gs>
                  </a:gsLst>
                  <a:lin ang="5400000" scaled="0"/>
                </a:gradFill>
              </a:defRPr>
            </a:lvl3pPr>
            <a:lvl4pPr marL="457112" indent="0">
              <a:buNone/>
              <a:defRPr sz="1200">
                <a:gradFill>
                  <a:gsLst>
                    <a:gs pos="100000">
                      <a:schemeClr val="tx1"/>
                    </a:gs>
                    <a:gs pos="6000">
                      <a:schemeClr val="tx1"/>
                    </a:gs>
                  </a:gsLst>
                  <a:lin ang="5400000" scaled="0"/>
                </a:gradFill>
              </a:defRPr>
            </a:lvl4pPr>
            <a:lvl5pPr marL="693604" indent="0">
              <a:buNone/>
              <a:defRPr sz="1000">
                <a:gradFill>
                  <a:gsLst>
                    <a:gs pos="100000">
                      <a:schemeClr val="tx1"/>
                    </a:gs>
                    <a:gs pos="6000">
                      <a:schemeClr val="tx1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Black Note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9"/>
            <a:ext cx="11653523" cy="2214043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tx1"/>
              </a:buClr>
              <a:buSzPct val="90000"/>
              <a:buFont typeface="Arial" pitchFamily="34" charset="0"/>
              <a:buNone/>
              <a:defRPr sz="352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284593" indent="0">
              <a:buClr>
                <a:schemeClr val="tx1"/>
              </a:buClr>
              <a:buSzPct val="90000"/>
              <a:buFont typeface="Arial" pitchFamily="34" charset="0"/>
              <a:buNone/>
              <a:defRPr sz="313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559854" indent="0">
              <a:buClr>
                <a:schemeClr val="tx1"/>
              </a:buClr>
              <a:buSzPct val="90000"/>
              <a:buFont typeface="Arial" pitchFamily="34" charset="0"/>
              <a:buNone/>
              <a:defRPr sz="2744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844448" indent="0">
              <a:buClr>
                <a:schemeClr val="tx1"/>
              </a:buClr>
              <a:buSzPct val="90000"/>
              <a:buFont typeface="Arial" pitchFamily="34" charset="0"/>
              <a:buNone/>
              <a:defRPr sz="2352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1068391" indent="0">
              <a:buClr>
                <a:schemeClr val="tx1"/>
              </a:buClr>
              <a:buSzPct val="90000"/>
              <a:buFont typeface="Arial" pitchFamily="34" charset="0"/>
              <a:buNone/>
              <a:defRPr sz="196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ingle Column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74639"/>
            <a:ext cx="11653523" cy="912980"/>
          </a:xfrm>
        </p:spPr>
        <p:txBody>
          <a:bodyPr lIns="182880" tIns="0" rIns="0" bIns="0" anchor="ctr" anchorCtr="0">
            <a:noAutofit/>
          </a:bodyPr>
          <a:lstStyle>
            <a:lvl1pPr algn="l">
              <a:defRPr sz="5291" cap="none" baseline="0">
                <a:solidFill>
                  <a:schemeClr val="accent1"/>
                </a:solidFill>
                <a:latin typeface="Segoe UI Light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Slide heading goes here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" y="6566931"/>
            <a:ext cx="538477" cy="292874"/>
          </a:xfrm>
        </p:spPr>
        <p:txBody>
          <a:bodyPr lIns="0" tIns="0" rIns="0" bIns="0"/>
          <a:lstStyle>
            <a:lvl1pPr algn="ctr">
              <a:defRPr sz="1077">
                <a:solidFill>
                  <a:schemeClr val="tx2"/>
                </a:solidFill>
                <a:latin typeface="Segoe Pro" panose="020B0502040504020203" pitchFamily="34" charset="0"/>
              </a:defRPr>
            </a:lvl1pPr>
          </a:lstStyle>
          <a:p>
            <a:pPr defTabSz="914367"/>
            <a:fld id="{63863B58-CBB8-49E9-BA96-0A2E095CB188}" type="slidenum">
              <a:rPr lang="en-US" smtClean="0">
                <a:solidFill>
                  <a:srgbClr val="68217A"/>
                </a:solidFill>
              </a:rPr>
              <a:pPr defTabSz="914367"/>
              <a:t>‹#›</a:t>
            </a:fld>
            <a:endParaRPr lang="en-US">
              <a:solidFill>
                <a:srgbClr val="68217A"/>
              </a:solidFill>
            </a:endParaRP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4"/>
          </p:nvPr>
        </p:nvSpPr>
        <p:spPr>
          <a:xfrm>
            <a:off x="269239" y="1337047"/>
            <a:ext cx="11653523" cy="542906"/>
          </a:xfrm>
        </p:spPr>
        <p:txBody>
          <a:bodyPr lIns="182880" tIns="0" rIns="0" bIns="0"/>
          <a:lstStyle>
            <a:lvl1pPr>
              <a:lnSpc>
                <a:spcPct val="90000"/>
              </a:lnSpc>
              <a:spcBef>
                <a:spcPts val="1175"/>
              </a:spcBef>
              <a:spcAft>
                <a:spcPts val="1175"/>
              </a:spcAft>
              <a:defRPr sz="3919" baseline="0">
                <a:solidFill>
                  <a:schemeClr val="tx1"/>
                </a:solidFill>
                <a:latin typeface="Segoe UI Light" pitchFamily="34" charset="0"/>
              </a:defRPr>
            </a:lvl1pPr>
            <a:lvl2pPr marL="0" marR="0" indent="0" algn="l" defTabSz="1183993" rtl="0" eaLnBrk="1" fontAlgn="auto" latinLnBrk="0" hangingPunct="1">
              <a:lnSpc>
                <a:spcPct val="90000"/>
              </a:lnSpc>
              <a:spcBef>
                <a:spcPts val="1175"/>
              </a:spcBef>
              <a:spcAft>
                <a:spcPts val="1175"/>
              </a:spcAft>
              <a:buClrTx/>
              <a:buSzTx/>
              <a:buFontTx/>
              <a:buNone/>
              <a:tabLst/>
              <a:defRPr baseline="0">
                <a:solidFill>
                  <a:schemeClr val="tx1"/>
                </a:solidFill>
              </a:defRPr>
            </a:lvl2pPr>
            <a:lvl3pPr marL="0" indent="0">
              <a:defRPr/>
            </a:lvl3pPr>
            <a:lvl4pPr marL="0" indent="0">
              <a:defRPr/>
            </a:lvl4pPr>
            <a:lvl5pPr marL="0" indent="0">
              <a:defRPr/>
            </a:lvl5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367"/>
            <a:fld id="{FB2ED993-6719-40D7-973F-58059DCACE95}" type="datetimeFigureOut">
              <a:rPr lang="en-US" smtClean="0">
                <a:solidFill>
                  <a:srgbClr val="000000"/>
                </a:solidFill>
              </a:rPr>
              <a:pPr defTabSz="914367"/>
              <a:t>4/24/20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367"/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367"/>
            <a:fld id="{BD4C8C2B-26F6-4A2E-AD36-8078346D0C29}" type="slidenum">
              <a:rPr lang="en-US" smtClean="0">
                <a:solidFill>
                  <a:srgbClr val="000000"/>
                </a:solidFill>
              </a:rPr>
              <a:pPr defTabSz="914367"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Only - for images, video, etc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367"/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367"/>
            <a:fld id="{512ED7FD-B62D-45E0-9FE6-5369AB61B87C}" type="slidenum">
              <a:rPr lang="en-US" smtClean="0">
                <a:solidFill>
                  <a:srgbClr val="000000"/>
                </a:solidFill>
              </a:rPr>
              <a:pPr defTabSz="914367"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504" y="6177868"/>
            <a:ext cx="1828801" cy="672712"/>
          </a:xfrm>
          <a:prstGeom prst="rect">
            <a:avLst/>
          </a:prstGeom>
        </p:spPr>
      </p:pic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266701" y="119190"/>
            <a:ext cx="11658600" cy="914400"/>
          </a:xfrm>
          <a:prstGeom prst="rect">
            <a:avLst/>
          </a:prstGeom>
        </p:spPr>
        <p:txBody>
          <a:bodyPr vert="horz" lIns="137160" tIns="109728" rIns="137160" bIns="109728" rtlCol="0" anchor="ctr" anchorCtr="0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</p:spTree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1" y="0"/>
            <a:ext cx="12191999" cy="6858000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 bwMode="auto">
          <a:xfrm>
            <a:off x="272353" y="291068"/>
            <a:ext cx="6271861" cy="6275864"/>
          </a:xfrm>
          <a:prstGeom prst="rect">
            <a:avLst/>
          </a:prstGeom>
          <a:solidFill>
            <a:srgbClr val="0072C6">
              <a:alpha val="9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179150" tIns="143317" rIns="179150" bIns="143317"/>
          <a:lstStyle/>
          <a:p>
            <a:pPr marL="0" marR="0" lvl="0" indent="0" algn="ctr" defTabSz="913345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99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6" name="Picture 6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3784" y="470067"/>
            <a:ext cx="1279273" cy="2801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269246" y="1428409"/>
            <a:ext cx="5378548" cy="879910"/>
          </a:xfrm>
        </p:spPr>
        <p:txBody>
          <a:bodyPr/>
          <a:lstStyle>
            <a:lvl1pPr>
              <a:defRPr sz="5063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269307" y="4353456"/>
            <a:ext cx="5378487" cy="520548"/>
          </a:xfrm>
        </p:spPr>
        <p:txBody>
          <a:bodyPr/>
          <a:lstStyle>
            <a:lvl1pPr marL="0" indent="0" algn="l">
              <a:lnSpc>
                <a:spcPts val="2645"/>
              </a:lnSpc>
              <a:buNone/>
              <a:defRPr sz="2264">
                <a:solidFill>
                  <a:schemeClr val="bg1"/>
                </a:solidFill>
                <a:latin typeface="+mj-lt"/>
              </a:defRPr>
            </a:lvl1pPr>
            <a:lvl2pPr marL="4478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956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434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7912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391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686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347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5825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388782370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6174902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2" y="1189181"/>
            <a:ext cx="11653523" cy="1991233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99"/>
            </a:lvl2pPr>
            <a:lvl3pPr marL="223912" indent="0">
              <a:buNone/>
              <a:defRPr/>
            </a:lvl3pPr>
            <a:lvl4pPr marL="447820" indent="0">
              <a:buNone/>
              <a:defRPr/>
            </a:lvl4pPr>
            <a:lvl5pPr marL="671735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6724783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3" y="1550045"/>
            <a:ext cx="5692138" cy="5036493"/>
          </a:xfrm>
        </p:spPr>
        <p:txBody>
          <a:bodyPr>
            <a:noAutofit/>
          </a:bodyPr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99"/>
            </a:lvl2pPr>
            <a:lvl3pPr marL="223912" indent="0">
              <a:buNone/>
              <a:defRPr/>
            </a:lvl3pPr>
            <a:lvl4pPr marL="447820" indent="0">
              <a:buNone/>
              <a:defRPr/>
            </a:lvl4pPr>
            <a:lvl5pPr marL="671735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6230622" y="1550045"/>
            <a:ext cx="5692138" cy="5036493"/>
          </a:xfrm>
        </p:spPr>
        <p:txBody>
          <a:bodyPr>
            <a:noAutofit/>
          </a:bodyPr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99"/>
            </a:lvl2pPr>
            <a:lvl3pPr marL="223912" indent="0">
              <a:buNone/>
              <a:defRPr/>
            </a:lvl3pPr>
            <a:lvl4pPr marL="447820" indent="0">
              <a:buNone/>
              <a:defRPr/>
            </a:lvl4pPr>
            <a:lvl5pPr marL="671735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269242" y="1036638"/>
            <a:ext cx="11655840" cy="513407"/>
          </a:xfrm>
        </p:spPr>
        <p:txBody>
          <a:bodyPr/>
          <a:lstStyle>
            <a:lvl1pPr marL="0" indent="0">
              <a:buNone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90594868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27273-82A0-4F03-B551-F05C0A270C9F}" type="datetimeFigureOut">
              <a:rPr lang="en-US" smtClean="0"/>
              <a:t>4/24/20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363C5-1D77-4ABE-8C60-573DC6EF2A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485482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81"/>
            <a:ext cx="11653523" cy="205900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7222805"/>
      </p:ext>
    </p:extLst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550045"/>
            <a:ext cx="11653523" cy="205900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2" y="1036638"/>
            <a:ext cx="11655840" cy="513407"/>
          </a:xfrm>
        </p:spPr>
        <p:txBody>
          <a:bodyPr/>
          <a:lstStyle>
            <a:lvl1pPr marL="0" indent="0">
              <a:buNone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75816984"/>
      </p:ext>
    </p:extLst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3" y="1189181"/>
            <a:ext cx="5692138" cy="26090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230622" y="1189181"/>
            <a:ext cx="5692138" cy="26090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35412406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3" y="1550045"/>
            <a:ext cx="5692138" cy="25941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230622" y="1550045"/>
            <a:ext cx="5692138" cy="25941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269242" y="1036638"/>
            <a:ext cx="11655840" cy="513407"/>
          </a:xfrm>
        </p:spPr>
        <p:txBody>
          <a:bodyPr/>
          <a:lstStyle>
            <a:lvl1pPr marL="0" indent="0">
              <a:buNone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130430"/>
      </p:ext>
    </p:extLst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 w Right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3" y="1439780"/>
            <a:ext cx="5378548" cy="2008273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4"/>
            </a:lvl1pPr>
            <a:lvl2pPr marL="0" indent="0">
              <a:buNone/>
              <a:defRPr sz="2352"/>
            </a:lvl2pPr>
            <a:lvl3pPr marL="227077" indent="0">
              <a:buNone/>
              <a:tabLst/>
              <a:defRPr sz="1960"/>
            </a:lvl3pPr>
            <a:lvl4pPr marL="451040" indent="0">
              <a:buNone/>
              <a:defRPr/>
            </a:lvl4pPr>
            <a:lvl5pPr marL="671895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5871896" y="1439779"/>
            <a:ext cx="6051178" cy="716509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001546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lumn Non-bulleted text w Right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3" y="1550047"/>
            <a:ext cx="5378548" cy="2008273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4"/>
            </a:lvl1pPr>
            <a:lvl2pPr marL="0" indent="0">
              <a:buNone/>
              <a:defRPr sz="2352"/>
            </a:lvl2pPr>
            <a:lvl3pPr marL="227077" indent="0">
              <a:buNone/>
              <a:tabLst/>
              <a:defRPr sz="1960"/>
            </a:lvl3pPr>
            <a:lvl4pPr marL="451040" indent="0">
              <a:buNone/>
              <a:defRPr/>
            </a:lvl4pPr>
            <a:lvl5pPr marL="671895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5871896" y="1550046"/>
            <a:ext cx="6051178" cy="716509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2" y="1036638"/>
            <a:ext cx="11655840" cy="513407"/>
          </a:xfrm>
        </p:spPr>
        <p:txBody>
          <a:bodyPr/>
          <a:lstStyle>
            <a:lvl1pPr marL="0" indent="0">
              <a:buNone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06176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67701969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2" y="1036638"/>
            <a:ext cx="11655840" cy="513407"/>
          </a:xfrm>
        </p:spPr>
        <p:txBody>
          <a:bodyPr/>
          <a:lstStyle>
            <a:lvl1pPr marL="0" indent="0">
              <a:buNone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72360494"/>
      </p:ext>
    </p:extLst>
  </p:cSld>
  <p:clrMapOvr>
    <a:masterClrMapping/>
  </p:clrMapOvr>
  <p:transition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031180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582616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27273-82A0-4F03-B551-F05C0A270C9F}" type="datetimeFigureOut">
              <a:rPr lang="en-US" smtClean="0"/>
              <a:t>4/24/20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363C5-1D77-4ABE-8C60-573DC6EF2A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95722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hat Why How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 userDrawn="1"/>
        </p:nvSpPr>
        <p:spPr bwMode="auto">
          <a:xfrm>
            <a:off x="418643" y="1432851"/>
            <a:ext cx="11368873" cy="501898"/>
          </a:xfrm>
          <a:prstGeom prst="rect">
            <a:avLst/>
          </a:prstGeom>
          <a:solidFill>
            <a:schemeClr val="accent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187" tIns="143351" rIns="179187" bIns="14335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sz="2352">
              <a:solidFill>
                <a:schemeClr val="bg1"/>
              </a:solidFill>
            </a:endParaRPr>
          </a:p>
        </p:txBody>
      </p:sp>
      <p:sp>
        <p:nvSpPr>
          <p:cNvPr id="11" name="Rectangle 10"/>
          <p:cNvSpPr/>
          <p:nvPr userDrawn="1"/>
        </p:nvSpPr>
        <p:spPr bwMode="auto">
          <a:xfrm>
            <a:off x="418643" y="2021658"/>
            <a:ext cx="11368873" cy="1075862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187" tIns="143351" rIns="179187" bIns="14335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sz="2352">
                <a:solidFill>
                  <a:schemeClr val="bg1"/>
                </a:solidFill>
                <a:latin typeface="+mj-lt"/>
              </a:rPr>
              <a:t>What</a:t>
            </a:r>
            <a:endParaRPr lang="en-US" sz="2352">
              <a:solidFill>
                <a:schemeClr val="bg1"/>
              </a:solidFill>
            </a:endParaRPr>
          </a:p>
        </p:txBody>
      </p:sp>
      <p:sp>
        <p:nvSpPr>
          <p:cNvPr id="12" name="Rectangle 11"/>
          <p:cNvSpPr/>
          <p:nvPr userDrawn="1"/>
        </p:nvSpPr>
        <p:spPr bwMode="auto">
          <a:xfrm>
            <a:off x="418640" y="3174746"/>
            <a:ext cx="11366667" cy="2306207"/>
          </a:xfrm>
          <a:prstGeom prst="rect">
            <a:avLst/>
          </a:prstGeom>
          <a:solidFill>
            <a:srgbClr val="0078D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187" tIns="143351" rIns="179187" bIns="14335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sz="2352">
                <a:solidFill>
                  <a:schemeClr val="bg1"/>
                </a:solidFill>
                <a:latin typeface="+mj-lt"/>
              </a:rPr>
              <a:t>How</a:t>
            </a:r>
            <a:endParaRPr lang="en-US" sz="3526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2420700" y="1213864"/>
            <a:ext cx="14900" cy="5502495"/>
          </a:xfrm>
          <a:prstGeom prst="line">
            <a:avLst/>
          </a:prstGeom>
          <a:ln w="76200">
            <a:solidFill>
              <a:schemeClr val="bg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2510300" y="2069049"/>
            <a:ext cx="4631528" cy="981082"/>
          </a:xfrm>
        </p:spPr>
        <p:txBody>
          <a:bodyPr anchor="ctr" anchorCtr="0">
            <a:noAutofit/>
          </a:bodyPr>
          <a:lstStyle>
            <a:lvl1pPr marL="0" indent="0">
              <a:buNone/>
              <a:defRPr sz="1960">
                <a:solidFill>
                  <a:srgbClr val="FFFFFF"/>
                </a:solidFill>
                <a:latin typeface="+mn-lt"/>
              </a:defRPr>
            </a:lvl1pPr>
            <a:lvl3pPr marL="559912" indent="0">
              <a:buFont typeface="Arial"/>
              <a:buNone/>
              <a:defRPr/>
            </a:lvl3pPr>
          </a:lstStyle>
          <a:p>
            <a:pPr lvl="0"/>
            <a:r>
              <a:rPr lang="en-US"/>
              <a:t>Table text here</a:t>
            </a:r>
          </a:p>
        </p:txBody>
      </p:sp>
      <p:sp>
        <p:nvSpPr>
          <p:cNvPr id="18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2510300" y="3837312"/>
            <a:ext cx="4631528" cy="981082"/>
          </a:xfrm>
        </p:spPr>
        <p:txBody>
          <a:bodyPr anchor="ctr" anchorCtr="0">
            <a:noAutofit/>
          </a:bodyPr>
          <a:lstStyle>
            <a:lvl1pPr marL="0" indent="0">
              <a:buNone/>
              <a:defRPr sz="1960">
                <a:solidFill>
                  <a:srgbClr val="FFFFFF"/>
                </a:solidFill>
                <a:latin typeface="+mn-lt"/>
              </a:defRPr>
            </a:lvl1pPr>
            <a:lvl3pPr marL="559912" indent="0">
              <a:buFont typeface="Arial"/>
              <a:buNone/>
              <a:defRPr/>
            </a:lvl3pPr>
          </a:lstStyle>
          <a:p>
            <a:pPr lvl="0"/>
            <a:r>
              <a:rPr lang="en-US"/>
              <a:t>Table text here</a:t>
            </a:r>
          </a:p>
        </p:txBody>
      </p:sp>
      <p:sp>
        <p:nvSpPr>
          <p:cNvPr id="22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2510300" y="1511868"/>
            <a:ext cx="4631528" cy="343864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960">
                <a:solidFill>
                  <a:srgbClr val="FFFFFF"/>
                </a:solidFill>
                <a:latin typeface="+mn-lt"/>
              </a:defRPr>
            </a:lvl1pPr>
            <a:lvl3pPr marL="559912" indent="0">
              <a:buFont typeface="Arial"/>
              <a:buNone/>
              <a:defRPr/>
            </a:lvl3pPr>
          </a:lstStyle>
          <a:p>
            <a:pPr lvl="0"/>
            <a:r>
              <a:rPr lang="en-US"/>
              <a:t>Analyze</a:t>
            </a:r>
          </a:p>
        </p:txBody>
      </p:sp>
      <p:sp>
        <p:nvSpPr>
          <p:cNvPr id="23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7141829" y="2069049"/>
            <a:ext cx="4631528" cy="981082"/>
          </a:xfrm>
        </p:spPr>
        <p:txBody>
          <a:bodyPr anchor="ctr" anchorCtr="0">
            <a:noAutofit/>
          </a:bodyPr>
          <a:lstStyle>
            <a:lvl1pPr marL="0" indent="0">
              <a:buNone/>
              <a:defRPr sz="1960">
                <a:solidFill>
                  <a:srgbClr val="FFFFFF"/>
                </a:solidFill>
                <a:latin typeface="+mn-lt"/>
              </a:defRPr>
            </a:lvl1pPr>
            <a:lvl3pPr marL="559912" indent="0">
              <a:buFont typeface="Arial"/>
              <a:buNone/>
              <a:defRPr/>
            </a:lvl3pPr>
          </a:lstStyle>
          <a:p>
            <a:pPr lvl="0"/>
            <a:r>
              <a:rPr lang="en-US"/>
              <a:t>Table text here</a:t>
            </a:r>
          </a:p>
        </p:txBody>
      </p:sp>
      <p:sp>
        <p:nvSpPr>
          <p:cNvPr id="24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7141829" y="3837312"/>
            <a:ext cx="4631528" cy="981082"/>
          </a:xfrm>
        </p:spPr>
        <p:txBody>
          <a:bodyPr anchor="ctr" anchorCtr="0">
            <a:noAutofit/>
          </a:bodyPr>
          <a:lstStyle>
            <a:lvl1pPr marL="0" indent="0">
              <a:buNone/>
              <a:defRPr sz="1960">
                <a:solidFill>
                  <a:srgbClr val="FFFFFF"/>
                </a:solidFill>
                <a:latin typeface="+mn-lt"/>
              </a:defRPr>
            </a:lvl1pPr>
            <a:lvl3pPr marL="559912" indent="0">
              <a:buFont typeface="Arial"/>
              <a:buNone/>
              <a:defRPr/>
            </a:lvl3pPr>
          </a:lstStyle>
          <a:p>
            <a:pPr lvl="0"/>
            <a:r>
              <a:rPr lang="en-US"/>
              <a:t>Table text here</a:t>
            </a:r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6" hasCustomPrompt="1"/>
          </p:nvPr>
        </p:nvSpPr>
        <p:spPr>
          <a:xfrm>
            <a:off x="7141829" y="1511868"/>
            <a:ext cx="4631528" cy="343864"/>
          </a:xfrm>
        </p:spPr>
        <p:txBody>
          <a:bodyPr anchor="ctr" anchorCtr="0">
            <a:noAutofit/>
          </a:bodyPr>
          <a:lstStyle>
            <a:lvl1pPr marL="0" indent="0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sz="1960">
                <a:solidFill>
                  <a:srgbClr val="FFFFFF"/>
                </a:solidFill>
                <a:latin typeface="+mn-lt"/>
              </a:defRPr>
            </a:lvl1pPr>
            <a:lvl3pPr marL="559912" indent="0">
              <a:buFont typeface="Arial"/>
              <a:buNone/>
              <a:defRPr/>
            </a:lvl3pPr>
          </a:lstStyle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96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Internet Edge</a:t>
            </a:r>
          </a:p>
        </p:txBody>
      </p:sp>
      <p:cxnSp>
        <p:nvCxnSpPr>
          <p:cNvPr id="26" name="Straight Connector 25"/>
          <p:cNvCxnSpPr/>
          <p:nvPr userDrawn="1"/>
        </p:nvCxnSpPr>
        <p:spPr>
          <a:xfrm>
            <a:off x="7141829" y="1213864"/>
            <a:ext cx="14900" cy="5502495"/>
          </a:xfrm>
          <a:prstGeom prst="line">
            <a:avLst/>
          </a:prstGeom>
          <a:ln w="76200">
            <a:solidFill>
              <a:schemeClr val="bg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le Placeholder 1"/>
          <p:cNvSpPr>
            <a:spLocks noGrp="1"/>
          </p:cNvSpPr>
          <p:nvPr>
            <p:ph type="title"/>
          </p:nvPr>
        </p:nvSpPr>
        <p:spPr>
          <a:xfrm>
            <a:off x="269245" y="289517"/>
            <a:ext cx="11655078" cy="899665"/>
          </a:xfrm>
          <a:prstGeom prst="rect">
            <a:avLst/>
          </a:prstGeom>
        </p:spPr>
        <p:txBody>
          <a:bodyPr vert="horz" wrap="square" lIns="146300" tIns="91438" rIns="146300" bIns="91438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79451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66269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3" y="1189176"/>
            <a:ext cx="5378548" cy="2420188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0"/>
            </a:lvl2pPr>
            <a:lvl3pPr marL="227077" indent="0">
              <a:buNone/>
              <a:tabLst/>
              <a:defRPr sz="1960"/>
            </a:lvl3pPr>
            <a:lvl4pPr marL="451040" indent="0">
              <a:buNone/>
              <a:defRPr/>
            </a:lvl4pPr>
            <a:lvl5pPr marL="671895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189176"/>
            <a:ext cx="5378548" cy="2420188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0"/>
            </a:lvl2pPr>
            <a:lvl3pPr marL="227077" indent="0">
              <a:buNone/>
              <a:tabLst/>
              <a:defRPr sz="1960"/>
            </a:lvl3pPr>
            <a:lvl4pPr marL="451040" indent="0">
              <a:buNone/>
              <a:defRPr/>
            </a:lvl4pPr>
            <a:lvl5pPr marL="671895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7829111"/>
      </p:ext>
    </p:extLst>
  </p:cSld>
  <p:clrMapOvr>
    <a:masterClrMapping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auto">
          <a:xfrm>
            <a:off x="0" y="0"/>
            <a:ext cx="12192000" cy="146304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69240" y="354826"/>
            <a:ext cx="11655840" cy="899665"/>
          </a:xfrm>
        </p:spPr>
        <p:txBody>
          <a:bodyPr/>
          <a:lstStyle>
            <a:lvl1pPr>
              <a:defRPr sz="4000" spc="-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12761769"/>
      </p:ext>
    </p:extLst>
  </p:cSld>
  <p:clrMapOvr>
    <a:masterClrMapping/>
  </p:clrMapOvr>
  <p:transition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Only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auto">
          <a:xfrm>
            <a:off x="0" y="0"/>
            <a:ext cx="12192000" cy="1463040"/>
          </a:xfrm>
          <a:prstGeom prst="rect">
            <a:avLst/>
          </a:prstGeom>
          <a:solidFill>
            <a:srgbClr val="00188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69240" y="354826"/>
            <a:ext cx="11655840" cy="899665"/>
          </a:xfrm>
        </p:spPr>
        <p:txBody>
          <a:bodyPr/>
          <a:lstStyle>
            <a:lvl1pPr>
              <a:defRPr sz="4000" spc="-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59365180"/>
      </p:ext>
    </p:extLst>
  </p:cSld>
  <p:clrMapOvr>
    <a:masterClrMapping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Only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auto">
          <a:xfrm>
            <a:off x="0" y="0"/>
            <a:ext cx="12192000" cy="1463040"/>
          </a:xfrm>
          <a:prstGeom prst="rect">
            <a:avLst/>
          </a:prstGeom>
          <a:solidFill>
            <a:srgbClr val="001F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69240" y="354826"/>
            <a:ext cx="11655840" cy="899665"/>
          </a:xfrm>
        </p:spPr>
        <p:txBody>
          <a:bodyPr/>
          <a:lstStyle>
            <a:lvl1pPr>
              <a:defRPr sz="4000" spc="-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49742073"/>
      </p:ext>
    </p:extLst>
  </p:cSld>
  <p:clrMapOvr>
    <a:masterClrMapping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0" y="354826"/>
            <a:ext cx="11655840" cy="89966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88931142"/>
      </p:ext>
    </p:extLst>
  </p:cSld>
  <p:clrMapOvr>
    <a:masterClrMapping/>
  </p:clrMapOvr>
  <p:transition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Only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0" y="354826"/>
            <a:ext cx="11655840" cy="89966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1009932"/>
      </p:ext>
    </p:extLst>
  </p:cSld>
  <p:clrMapOvr>
    <a:masterClrMapping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03948632"/>
      </p:ext>
    </p:extLst>
  </p:cSld>
  <p:clrMapOvr>
    <a:masterClrMapping/>
  </p:clrMapOvr>
  <p:transition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70409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27273-82A0-4F03-B551-F05C0A270C9F}" type="datetimeFigureOut">
              <a:rPr lang="en-US" smtClean="0"/>
              <a:t>4/24/20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363C5-1D77-4ABE-8C60-573DC6EF2A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251330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663495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152230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86567156"/>
      </p:ext>
    </p:extLst>
  </p:cSld>
  <p:clrMapOvr>
    <a:masterClrMapping/>
  </p:clrMapOvr>
  <p:transition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MERICA Region Master Slide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6772423-C997-4110-BB91-923D9719DBE2}"/>
              </a:ext>
            </a:extLst>
          </p:cNvPr>
          <p:cNvSpPr txBox="1"/>
          <p:nvPr userDrawn="1"/>
        </p:nvSpPr>
        <p:spPr>
          <a:xfrm>
            <a:off x="9517862" y="6661886"/>
            <a:ext cx="2413813" cy="1108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* Data as of </a:t>
            </a: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February 9, 2018</a:t>
            </a: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C160CCB6-3AA1-475C-86A9-AE2F9D0ADCB5}"/>
              </a:ext>
            </a:extLst>
          </p:cNvPr>
          <p:cNvGraphicFramePr>
            <a:graphicFrameLocks noGrp="1"/>
          </p:cNvGraphicFramePr>
          <p:nvPr userDrawn="1"/>
        </p:nvGraphicFramePr>
        <p:xfrm>
          <a:off x="269240" y="1026930"/>
          <a:ext cx="11662436" cy="3446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8167">
                  <a:extLst>
                    <a:ext uri="{9D8B030D-6E8A-4147-A177-3AD203B41FA5}">
                      <a16:colId xmlns:a16="http://schemas.microsoft.com/office/drawing/2014/main" val="3197870306"/>
                    </a:ext>
                  </a:extLst>
                </a:gridCol>
                <a:gridCol w="660184">
                  <a:extLst>
                    <a:ext uri="{9D8B030D-6E8A-4147-A177-3AD203B41FA5}">
                      <a16:colId xmlns:a16="http://schemas.microsoft.com/office/drawing/2014/main" val="1658188280"/>
                    </a:ext>
                  </a:extLst>
                </a:gridCol>
                <a:gridCol w="826735">
                  <a:extLst>
                    <a:ext uri="{9D8B030D-6E8A-4147-A177-3AD203B41FA5}">
                      <a16:colId xmlns:a16="http://schemas.microsoft.com/office/drawing/2014/main" val="2622186844"/>
                    </a:ext>
                  </a:extLst>
                </a:gridCol>
                <a:gridCol w="826735">
                  <a:extLst>
                    <a:ext uri="{9D8B030D-6E8A-4147-A177-3AD203B41FA5}">
                      <a16:colId xmlns:a16="http://schemas.microsoft.com/office/drawing/2014/main" val="2255672095"/>
                    </a:ext>
                  </a:extLst>
                </a:gridCol>
                <a:gridCol w="826735">
                  <a:extLst>
                    <a:ext uri="{9D8B030D-6E8A-4147-A177-3AD203B41FA5}">
                      <a16:colId xmlns:a16="http://schemas.microsoft.com/office/drawing/2014/main" val="929329240"/>
                    </a:ext>
                  </a:extLst>
                </a:gridCol>
                <a:gridCol w="826735">
                  <a:extLst>
                    <a:ext uri="{9D8B030D-6E8A-4147-A177-3AD203B41FA5}">
                      <a16:colId xmlns:a16="http://schemas.microsoft.com/office/drawing/2014/main" val="1739178816"/>
                    </a:ext>
                  </a:extLst>
                </a:gridCol>
                <a:gridCol w="826735">
                  <a:extLst>
                    <a:ext uri="{9D8B030D-6E8A-4147-A177-3AD203B41FA5}">
                      <a16:colId xmlns:a16="http://schemas.microsoft.com/office/drawing/2014/main" val="4066938788"/>
                    </a:ext>
                  </a:extLst>
                </a:gridCol>
                <a:gridCol w="826735">
                  <a:extLst>
                    <a:ext uri="{9D8B030D-6E8A-4147-A177-3AD203B41FA5}">
                      <a16:colId xmlns:a16="http://schemas.microsoft.com/office/drawing/2014/main" val="1993623972"/>
                    </a:ext>
                  </a:extLst>
                </a:gridCol>
                <a:gridCol w="826735">
                  <a:extLst>
                    <a:ext uri="{9D8B030D-6E8A-4147-A177-3AD203B41FA5}">
                      <a16:colId xmlns:a16="http://schemas.microsoft.com/office/drawing/2014/main" val="1474986278"/>
                    </a:ext>
                  </a:extLst>
                </a:gridCol>
                <a:gridCol w="826735">
                  <a:extLst>
                    <a:ext uri="{9D8B030D-6E8A-4147-A177-3AD203B41FA5}">
                      <a16:colId xmlns:a16="http://schemas.microsoft.com/office/drawing/2014/main" val="325501089"/>
                    </a:ext>
                  </a:extLst>
                </a:gridCol>
                <a:gridCol w="826735">
                  <a:extLst>
                    <a:ext uri="{9D8B030D-6E8A-4147-A177-3AD203B41FA5}">
                      <a16:colId xmlns:a16="http://schemas.microsoft.com/office/drawing/2014/main" val="2480923566"/>
                    </a:ext>
                  </a:extLst>
                </a:gridCol>
                <a:gridCol w="826735">
                  <a:extLst>
                    <a:ext uri="{9D8B030D-6E8A-4147-A177-3AD203B41FA5}">
                      <a16:colId xmlns:a16="http://schemas.microsoft.com/office/drawing/2014/main" val="581428332"/>
                    </a:ext>
                  </a:extLst>
                </a:gridCol>
                <a:gridCol w="826735">
                  <a:extLst>
                    <a:ext uri="{9D8B030D-6E8A-4147-A177-3AD203B41FA5}">
                      <a16:colId xmlns:a16="http://schemas.microsoft.com/office/drawing/2014/main" val="478997332"/>
                    </a:ext>
                  </a:extLst>
                </a:gridCol>
              </a:tblGrid>
              <a:tr h="172341">
                <a:tc rowSpan="2">
                  <a:txBody>
                    <a:bodyPr/>
                    <a:lstStyle/>
                    <a:p>
                      <a:endParaRPr lang="en-US" sz="600">
                        <a:solidFill>
                          <a:schemeClr val="tx1"/>
                        </a:solidFill>
                        <a:latin typeface="Segoe UI Semibold" panose="020B07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chemeClr val="tx1"/>
                          </a:solidFill>
                          <a:latin typeface="Segoe UI Semibold" panose="020B0702040204020203" pitchFamily="34" charset="0"/>
                        </a:rPr>
                        <a:t>Non</a:t>
                      </a:r>
                      <a:br>
                        <a:rPr lang="en-US" sz="800">
                          <a:solidFill>
                            <a:schemeClr val="tx1"/>
                          </a:solidFill>
                          <a:latin typeface="Segoe UI Semibold" panose="020B0702040204020203" pitchFamily="34" charset="0"/>
                        </a:rPr>
                      </a:br>
                      <a:r>
                        <a:rPr lang="en-US" sz="800">
                          <a:solidFill>
                            <a:schemeClr val="tx1"/>
                          </a:solidFill>
                          <a:latin typeface="Segoe UI Semibold" panose="020B0702040204020203" pitchFamily="34" charset="0"/>
                        </a:rPr>
                        <a:t>Regional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gridSpan="8"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chemeClr val="tx1"/>
                          </a:solidFill>
                          <a:latin typeface="Segoe UI Semibold" panose="020B0702040204020203" pitchFamily="34" charset="0"/>
                        </a:rPr>
                        <a:t>US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tx1"/>
                        </a:solidFill>
                        <a:latin typeface="Segoe UI Semibold" panose="020B0702040204020203" pitchFamily="34" charset="0"/>
                      </a:endParaRPr>
                    </a:p>
                  </a:txBody>
                  <a:tcPr marL="0" marR="0" marT="45713" marB="45713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800">
                        <a:solidFill>
                          <a:schemeClr val="tx1"/>
                        </a:solidFill>
                        <a:latin typeface="Segoe UI Semibold" panose="020B07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tx1"/>
                        </a:solidFill>
                        <a:latin typeface="Segoe UI Semibold" panose="020B0702040204020203" pitchFamily="34" charset="0"/>
                      </a:endParaRPr>
                    </a:p>
                  </a:txBody>
                  <a:tcPr marL="0" marR="0" marT="45713" marB="45713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800">
                        <a:solidFill>
                          <a:schemeClr val="tx1"/>
                        </a:solidFill>
                        <a:latin typeface="Segoe UI Semibold" panose="020B07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tx1"/>
                        </a:solidFill>
                        <a:latin typeface="Segoe UI Semibold" panose="020B0702040204020203" pitchFamily="34" charset="0"/>
                      </a:endParaRPr>
                    </a:p>
                  </a:txBody>
                  <a:tcPr marL="0" marR="0" marT="45713" marB="45713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tx1"/>
                        </a:solidFill>
                        <a:latin typeface="Segoe UI Semibold" panose="020B0702040204020203" pitchFamily="34" charset="0"/>
                      </a:endParaRPr>
                    </a:p>
                  </a:txBody>
                  <a:tcPr marL="0" marR="0" marT="45713" marB="45713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800">
                        <a:solidFill>
                          <a:schemeClr val="tx1"/>
                        </a:solidFill>
                        <a:latin typeface="Segoe UI Semibold" panose="020B07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chemeClr val="tx1"/>
                          </a:solidFill>
                          <a:latin typeface="Segoe UI Semibold" panose="020B0702040204020203" pitchFamily="34" charset="0"/>
                        </a:rPr>
                        <a:t>LATAM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chemeClr val="tx1"/>
                          </a:solidFill>
                          <a:latin typeface="Segoe UI Semibold" panose="020B0702040204020203" pitchFamily="34" charset="0"/>
                        </a:rPr>
                        <a:t>CANADA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800">
                        <a:solidFill>
                          <a:schemeClr val="tx1"/>
                        </a:solidFill>
                        <a:latin typeface="Segoe UI Semibold" panose="020B07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8711343"/>
                  </a:ext>
                </a:extLst>
              </a:tr>
              <a:tr h="172341">
                <a:tc vMerge="1">
                  <a:txBody>
                    <a:bodyPr/>
                    <a:lstStyle/>
                    <a:p>
                      <a:endParaRPr lang="en-US" sz="600">
                        <a:solidFill>
                          <a:schemeClr val="tx1"/>
                        </a:solidFill>
                        <a:latin typeface="Segoe UI Semibold" panose="020B07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chemeClr val="tx1"/>
                          </a:solidFill>
                          <a:latin typeface="Segoe UI Semibold" panose="020B0702040204020203" pitchFamily="34" charset="0"/>
                        </a:rPr>
                        <a:t>Central US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chemeClr val="tx1"/>
                          </a:solidFill>
                          <a:latin typeface="Segoe UI Semibold" panose="020B0702040204020203" pitchFamily="34" charset="0"/>
                        </a:rPr>
                        <a:t>East US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chemeClr val="tx1"/>
                          </a:solidFill>
                          <a:latin typeface="Segoe UI Semibold" panose="020B0702040204020203" pitchFamily="34" charset="0"/>
                        </a:rPr>
                        <a:t>East US 2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chemeClr val="tx1"/>
                          </a:solidFill>
                          <a:latin typeface="Segoe UI Semibold" panose="020B0702040204020203" pitchFamily="34" charset="0"/>
                        </a:rPr>
                        <a:t>North Central US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chemeClr val="tx1"/>
                          </a:solidFill>
                          <a:latin typeface="Segoe UI Semibold" panose="020B0702040204020203" pitchFamily="34" charset="0"/>
                        </a:rPr>
                        <a:t>South Central US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chemeClr val="tx1"/>
                          </a:solidFill>
                          <a:latin typeface="Segoe UI Semibold" panose="020B0702040204020203" pitchFamily="34" charset="0"/>
                        </a:rPr>
                        <a:t>West Central US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chemeClr val="tx1"/>
                          </a:solidFill>
                          <a:latin typeface="Segoe UI Semibold" panose="020B0702040204020203" pitchFamily="34" charset="0"/>
                        </a:rPr>
                        <a:t>West US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chemeClr val="tx1"/>
                          </a:solidFill>
                          <a:latin typeface="Segoe UI Semibold" panose="020B0702040204020203" pitchFamily="34" charset="0"/>
                        </a:rPr>
                        <a:t>West US 2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chemeClr val="tx1"/>
                          </a:solidFill>
                          <a:latin typeface="Segoe UI Semibold" panose="020B0702040204020203" pitchFamily="34" charset="0"/>
                        </a:rPr>
                        <a:t>Brazil</a:t>
                      </a:r>
                      <a:r>
                        <a:rPr lang="en-US" sz="800" baseline="0">
                          <a:solidFill>
                            <a:schemeClr val="tx1"/>
                          </a:solidFill>
                          <a:latin typeface="Segoe UI Semibold" panose="020B0702040204020203" pitchFamily="34" charset="0"/>
                        </a:rPr>
                        <a:t> South</a:t>
                      </a:r>
                      <a:endParaRPr lang="en-US" sz="800">
                        <a:solidFill>
                          <a:schemeClr val="tx1"/>
                        </a:solidFill>
                        <a:latin typeface="Segoe UI Semibold" panose="020B0702040204020203" pitchFamily="34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chemeClr val="tx1"/>
                          </a:solidFill>
                          <a:latin typeface="Segoe UI Semibold" panose="020B0702040204020203" pitchFamily="34" charset="0"/>
                        </a:rPr>
                        <a:t>Canada</a:t>
                      </a:r>
                      <a:r>
                        <a:rPr lang="en-US" sz="800" baseline="0">
                          <a:solidFill>
                            <a:schemeClr val="tx1"/>
                          </a:solidFill>
                          <a:latin typeface="Segoe UI Semibold" panose="020B0702040204020203" pitchFamily="34" charset="0"/>
                        </a:rPr>
                        <a:t> Central</a:t>
                      </a:r>
                      <a:endParaRPr lang="en-US" sz="800">
                        <a:solidFill>
                          <a:schemeClr val="tx1"/>
                        </a:solidFill>
                        <a:latin typeface="Segoe UI Semibold" panose="020B0702040204020203" pitchFamily="34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chemeClr val="tx1"/>
                          </a:solidFill>
                          <a:latin typeface="Segoe UI Semibold" panose="020B0702040204020203" pitchFamily="34" charset="0"/>
                        </a:rPr>
                        <a:t>Canada East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1329068"/>
                  </a:ext>
                </a:extLst>
              </a:tr>
            </a:tbl>
          </a:graphicData>
        </a:graphic>
      </p:graphicFrame>
      <p:sp>
        <p:nvSpPr>
          <p:cNvPr id="13" name="Freeform 5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3B84ED7B-FF75-4686-B16E-2AD1C17D5894}"/>
              </a:ext>
            </a:extLst>
          </p:cNvPr>
          <p:cNvSpPr>
            <a:spLocks noEditPoints="1"/>
          </p:cNvSpPr>
          <p:nvPr userDrawn="1"/>
        </p:nvSpPr>
        <p:spPr bwMode="auto">
          <a:xfrm flipH="1">
            <a:off x="9159724" y="423863"/>
            <a:ext cx="336826" cy="336826"/>
          </a:xfrm>
          <a:custGeom>
            <a:avLst/>
            <a:gdLst>
              <a:gd name="T0" fmla="*/ 59 w 247"/>
              <a:gd name="T1" fmla="*/ 123 h 247"/>
              <a:gd name="T2" fmla="*/ 178 w 247"/>
              <a:gd name="T3" fmla="*/ 123 h 247"/>
              <a:gd name="T4" fmla="*/ 122 w 247"/>
              <a:gd name="T5" fmla="*/ 183 h 247"/>
              <a:gd name="T6" fmla="*/ 182 w 247"/>
              <a:gd name="T7" fmla="*/ 123 h 247"/>
              <a:gd name="T8" fmla="*/ 122 w 247"/>
              <a:gd name="T9" fmla="*/ 63 h 247"/>
              <a:gd name="T10" fmla="*/ 123 w 247"/>
              <a:gd name="T11" fmla="*/ 0 h 247"/>
              <a:gd name="T12" fmla="*/ 0 w 247"/>
              <a:gd name="T13" fmla="*/ 123 h 247"/>
              <a:gd name="T14" fmla="*/ 123 w 247"/>
              <a:gd name="T15" fmla="*/ 247 h 247"/>
              <a:gd name="T16" fmla="*/ 247 w 247"/>
              <a:gd name="T17" fmla="*/ 123 h 247"/>
              <a:gd name="T18" fmla="*/ 123 w 247"/>
              <a:gd name="T19" fmla="*/ 0 h 2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47" h="247">
                <a:moveTo>
                  <a:pt x="59" y="123"/>
                </a:moveTo>
                <a:cubicBezTo>
                  <a:pt x="178" y="123"/>
                  <a:pt x="178" y="123"/>
                  <a:pt x="178" y="123"/>
                </a:cubicBezTo>
                <a:moveTo>
                  <a:pt x="122" y="183"/>
                </a:moveTo>
                <a:cubicBezTo>
                  <a:pt x="182" y="123"/>
                  <a:pt x="182" y="123"/>
                  <a:pt x="182" y="123"/>
                </a:cubicBezTo>
                <a:cubicBezTo>
                  <a:pt x="122" y="63"/>
                  <a:pt x="122" y="63"/>
                  <a:pt x="122" y="63"/>
                </a:cubicBezTo>
                <a:moveTo>
                  <a:pt x="123" y="0"/>
                </a:moveTo>
                <a:cubicBezTo>
                  <a:pt x="55" y="0"/>
                  <a:pt x="0" y="55"/>
                  <a:pt x="0" y="123"/>
                </a:cubicBezTo>
                <a:cubicBezTo>
                  <a:pt x="0" y="191"/>
                  <a:pt x="55" y="247"/>
                  <a:pt x="123" y="247"/>
                </a:cubicBezTo>
                <a:cubicBezTo>
                  <a:pt x="191" y="247"/>
                  <a:pt x="247" y="191"/>
                  <a:pt x="247" y="123"/>
                </a:cubicBezTo>
                <a:cubicBezTo>
                  <a:pt x="247" y="55"/>
                  <a:pt x="191" y="0"/>
                  <a:pt x="123" y="0"/>
                </a:cubicBez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36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8695731" cy="737419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Freeform 5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C6FE662-A943-4E40-BCCD-0832A181DE6C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0068935" y="423863"/>
            <a:ext cx="336826" cy="336826"/>
          </a:xfrm>
          <a:custGeom>
            <a:avLst/>
            <a:gdLst>
              <a:gd name="T0" fmla="*/ 59 w 247"/>
              <a:gd name="T1" fmla="*/ 123 h 247"/>
              <a:gd name="T2" fmla="*/ 178 w 247"/>
              <a:gd name="T3" fmla="*/ 123 h 247"/>
              <a:gd name="T4" fmla="*/ 122 w 247"/>
              <a:gd name="T5" fmla="*/ 183 h 247"/>
              <a:gd name="T6" fmla="*/ 182 w 247"/>
              <a:gd name="T7" fmla="*/ 123 h 247"/>
              <a:gd name="T8" fmla="*/ 122 w 247"/>
              <a:gd name="T9" fmla="*/ 63 h 247"/>
              <a:gd name="T10" fmla="*/ 123 w 247"/>
              <a:gd name="T11" fmla="*/ 0 h 247"/>
              <a:gd name="T12" fmla="*/ 0 w 247"/>
              <a:gd name="T13" fmla="*/ 123 h 247"/>
              <a:gd name="T14" fmla="*/ 123 w 247"/>
              <a:gd name="T15" fmla="*/ 247 h 247"/>
              <a:gd name="T16" fmla="*/ 247 w 247"/>
              <a:gd name="T17" fmla="*/ 123 h 247"/>
              <a:gd name="T18" fmla="*/ 123 w 247"/>
              <a:gd name="T19" fmla="*/ 0 h 2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47" h="247">
                <a:moveTo>
                  <a:pt x="59" y="123"/>
                </a:moveTo>
                <a:cubicBezTo>
                  <a:pt x="178" y="123"/>
                  <a:pt x="178" y="123"/>
                  <a:pt x="178" y="123"/>
                </a:cubicBezTo>
                <a:moveTo>
                  <a:pt x="122" y="183"/>
                </a:moveTo>
                <a:cubicBezTo>
                  <a:pt x="182" y="123"/>
                  <a:pt x="182" y="123"/>
                  <a:pt x="182" y="123"/>
                </a:cubicBezTo>
                <a:cubicBezTo>
                  <a:pt x="122" y="63"/>
                  <a:pt x="122" y="63"/>
                  <a:pt x="122" y="63"/>
                </a:cubicBezTo>
                <a:moveTo>
                  <a:pt x="123" y="0"/>
                </a:moveTo>
                <a:cubicBezTo>
                  <a:pt x="55" y="0"/>
                  <a:pt x="0" y="55"/>
                  <a:pt x="0" y="123"/>
                </a:cubicBezTo>
                <a:cubicBezTo>
                  <a:pt x="0" y="191"/>
                  <a:pt x="55" y="247"/>
                  <a:pt x="123" y="247"/>
                </a:cubicBezTo>
                <a:cubicBezTo>
                  <a:pt x="191" y="247"/>
                  <a:pt x="247" y="191"/>
                  <a:pt x="247" y="123"/>
                </a:cubicBezTo>
                <a:cubicBezTo>
                  <a:pt x="247" y="55"/>
                  <a:pt x="191" y="0"/>
                  <a:pt x="123" y="0"/>
                </a:cubicBez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36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light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E9D0A60E-DA99-4739-A63C-5A9A70F180B7}"/>
              </a:ext>
            </a:extLst>
          </p:cNvPr>
          <p:cNvGrpSpPr/>
          <p:nvPr userDrawn="1"/>
        </p:nvGrpSpPr>
        <p:grpSpPr>
          <a:xfrm>
            <a:off x="9616516" y="423863"/>
            <a:ext cx="336826" cy="336826"/>
            <a:chOff x="9003250" y="423863"/>
            <a:chExt cx="336826" cy="336826"/>
          </a:xfrm>
        </p:grpSpPr>
        <p:grpSp>
          <p:nvGrpSpPr>
            <p:cNvPr id="28" name="Group 14">
              <a:extLst>
                <a:ext uri="{FF2B5EF4-FFF2-40B4-BE49-F238E27FC236}">
                  <a16:creationId xmlns:a16="http://schemas.microsoft.com/office/drawing/2014/main" id="{A8F1D110-55B8-4055-9CFC-EA8CDF3B1913}"/>
                </a:ext>
              </a:extLst>
            </p:cNvPr>
            <p:cNvGrpSpPr>
              <a:grpSpLocks noChangeAspect="1"/>
            </p:cNvGrpSpPr>
            <p:nvPr userDrawn="1"/>
          </p:nvGrpSpPr>
          <p:grpSpPr bwMode="auto">
            <a:xfrm>
              <a:off x="9057081" y="495300"/>
              <a:ext cx="229164" cy="179666"/>
              <a:chOff x="1201" y="104"/>
              <a:chExt cx="5278" cy="4138"/>
            </a:xfrm>
          </p:grpSpPr>
          <p:sp>
            <p:nvSpPr>
              <p:cNvPr id="30" name="Freeform 15">
                <a:extLst>
                  <a:ext uri="{FF2B5EF4-FFF2-40B4-BE49-F238E27FC236}">
                    <a16:creationId xmlns:a16="http://schemas.microsoft.com/office/drawing/2014/main" id="{D126B926-AC10-4C1C-83B4-4DE778E9E71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1201" y="104"/>
                <a:ext cx="5278" cy="2003"/>
              </a:xfrm>
              <a:custGeom>
                <a:avLst/>
                <a:gdLst>
                  <a:gd name="T0" fmla="*/ 0 w 5278"/>
                  <a:gd name="T1" fmla="*/ 2001 h 2003"/>
                  <a:gd name="T2" fmla="*/ 2638 w 5278"/>
                  <a:gd name="T3" fmla="*/ 0 h 2003"/>
                  <a:gd name="T4" fmla="*/ 5278 w 5278"/>
                  <a:gd name="T5" fmla="*/ 2003 h 20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278" h="2003">
                    <a:moveTo>
                      <a:pt x="0" y="2001"/>
                    </a:moveTo>
                    <a:lnTo>
                      <a:pt x="2638" y="0"/>
                    </a:lnTo>
                    <a:lnTo>
                      <a:pt x="5278" y="2003"/>
                    </a:lnTo>
                  </a:path>
                </a:pathLst>
              </a:custGeom>
              <a:noFill/>
              <a:ln w="190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R="0" lvl="0" indent="0" defTabSz="914367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765" b="0" i="0" u="none" strike="noStrike" kern="0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light"/>
                </a:endParaRPr>
              </a:p>
            </p:txBody>
          </p:sp>
          <p:sp>
            <p:nvSpPr>
              <p:cNvPr id="31" name="Freeform 16">
                <a:extLst>
                  <a:ext uri="{FF2B5EF4-FFF2-40B4-BE49-F238E27FC236}">
                    <a16:creationId xmlns:a16="http://schemas.microsoft.com/office/drawing/2014/main" id="{6A3C5EE1-B6F2-470A-A2FF-0B00EE2226A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2057" y="1428"/>
                <a:ext cx="3554" cy="2814"/>
              </a:xfrm>
              <a:custGeom>
                <a:avLst/>
                <a:gdLst>
                  <a:gd name="T0" fmla="*/ 1781 w 1781"/>
                  <a:gd name="T1" fmla="*/ 0 h 1409"/>
                  <a:gd name="T2" fmla="*/ 1781 w 1781"/>
                  <a:gd name="T3" fmla="*/ 1409 h 1409"/>
                  <a:gd name="T4" fmla="*/ 1146 w 1781"/>
                  <a:gd name="T5" fmla="*/ 1409 h 1409"/>
                  <a:gd name="T6" fmla="*/ 1146 w 1781"/>
                  <a:gd name="T7" fmla="*/ 781 h 1409"/>
                  <a:gd name="T8" fmla="*/ 890 w 1781"/>
                  <a:gd name="T9" fmla="*/ 525 h 1409"/>
                  <a:gd name="T10" fmla="*/ 634 w 1781"/>
                  <a:gd name="T11" fmla="*/ 781 h 1409"/>
                  <a:gd name="T12" fmla="*/ 634 w 1781"/>
                  <a:gd name="T13" fmla="*/ 1409 h 1409"/>
                  <a:gd name="T14" fmla="*/ 0 w 1781"/>
                  <a:gd name="T15" fmla="*/ 1409 h 1409"/>
                  <a:gd name="T16" fmla="*/ 0 w 1781"/>
                  <a:gd name="T17" fmla="*/ 4 h 14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81" h="1409">
                    <a:moveTo>
                      <a:pt x="1781" y="0"/>
                    </a:moveTo>
                    <a:cubicBezTo>
                      <a:pt x="1781" y="1409"/>
                      <a:pt x="1781" y="1409"/>
                      <a:pt x="1781" y="1409"/>
                    </a:cubicBezTo>
                    <a:cubicBezTo>
                      <a:pt x="1146" y="1409"/>
                      <a:pt x="1146" y="1409"/>
                      <a:pt x="1146" y="1409"/>
                    </a:cubicBezTo>
                    <a:cubicBezTo>
                      <a:pt x="1146" y="781"/>
                      <a:pt x="1146" y="781"/>
                      <a:pt x="1146" y="781"/>
                    </a:cubicBezTo>
                    <a:cubicBezTo>
                      <a:pt x="1146" y="639"/>
                      <a:pt x="1031" y="525"/>
                      <a:pt x="890" y="525"/>
                    </a:cubicBezTo>
                    <a:cubicBezTo>
                      <a:pt x="749" y="525"/>
                      <a:pt x="634" y="639"/>
                      <a:pt x="634" y="781"/>
                    </a:cubicBezTo>
                    <a:cubicBezTo>
                      <a:pt x="634" y="1409"/>
                      <a:pt x="634" y="1409"/>
                      <a:pt x="634" y="1409"/>
                    </a:cubicBezTo>
                    <a:cubicBezTo>
                      <a:pt x="634" y="1409"/>
                      <a:pt x="0" y="1409"/>
                      <a:pt x="0" y="1409"/>
                    </a:cubicBezTo>
                    <a:cubicBezTo>
                      <a:pt x="0" y="4"/>
                      <a:pt x="0" y="4"/>
                      <a:pt x="0" y="4"/>
                    </a:cubicBezTo>
                  </a:path>
                </a:pathLst>
              </a:custGeom>
              <a:noFill/>
              <a:ln w="190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R="0" lvl="0" indent="0" defTabSz="914367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765" b="0" i="0" u="none" strike="noStrike" kern="0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light"/>
                </a:endParaRPr>
              </a:p>
            </p:txBody>
          </p:sp>
        </p:grpSp>
        <p:sp>
          <p:nvSpPr>
            <p:cNvPr id="21" name="Oval 20">
              <a:hlinkClick r:id="" action="ppaction://noaction"/>
              <a:extLst>
                <a:ext uri="{FF2B5EF4-FFF2-40B4-BE49-F238E27FC236}">
                  <a16:creationId xmlns:a16="http://schemas.microsoft.com/office/drawing/2014/main" id="{ABE0908D-AB92-4678-880F-A727A22383B4}"/>
                </a:ext>
              </a:extLst>
            </p:cNvPr>
            <p:cNvSpPr/>
            <p:nvPr userDrawn="1"/>
          </p:nvSpPr>
          <p:spPr bwMode="auto">
            <a:xfrm>
              <a:off x="9003250" y="423863"/>
              <a:ext cx="336826" cy="336826"/>
            </a:xfrm>
            <a:prstGeom prst="ellipse">
              <a:avLst/>
            </a:prstGeom>
            <a:noFill/>
            <a:ln w="1905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marR="0" lvl="0" indent="0" defTabSz="914367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765" b="0" i="0" u="none" strike="noStrike" kern="0" cap="none" spc="0" normalizeH="0" baseline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27A7F0E-3565-4C5F-A959-631388591CEC}"/>
              </a:ext>
            </a:extLst>
          </p:cNvPr>
          <p:cNvGrpSpPr/>
          <p:nvPr userDrawn="1"/>
        </p:nvGrpSpPr>
        <p:grpSpPr>
          <a:xfrm>
            <a:off x="10537564" y="289511"/>
            <a:ext cx="1549661" cy="599963"/>
            <a:chOff x="10080208" y="241982"/>
            <a:chExt cx="1549661" cy="599963"/>
          </a:xfrm>
          <a:noFill/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5E3AD354-4782-417A-9A65-3C13176EAC5C}"/>
                </a:ext>
              </a:extLst>
            </p:cNvPr>
            <p:cNvGrpSpPr/>
            <p:nvPr/>
          </p:nvGrpSpPr>
          <p:grpSpPr>
            <a:xfrm>
              <a:off x="10305738" y="241982"/>
              <a:ext cx="1324131" cy="587657"/>
              <a:chOff x="10110866" y="391883"/>
              <a:chExt cx="1324131" cy="587657"/>
            </a:xfrm>
            <a:grpFill/>
          </p:grpSpPr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D7D16C8C-058C-4822-98D2-2DC4F8E8C2AA}"/>
                  </a:ext>
                </a:extLst>
              </p:cNvPr>
              <p:cNvSpPr/>
              <p:nvPr userDrawn="1"/>
            </p:nvSpPr>
            <p:spPr>
              <a:xfrm>
                <a:off x="10110866" y="391883"/>
                <a:ext cx="1324131" cy="246221"/>
              </a:xfrm>
              <a:prstGeom prst="rect">
                <a:avLst/>
              </a:prstGeom>
              <a:grp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General availability</a:t>
                </a:r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387950BD-0D9F-4830-B304-A7D40400D3FA}"/>
                  </a:ext>
                </a:extLst>
              </p:cNvPr>
              <p:cNvSpPr/>
              <p:nvPr userDrawn="1"/>
            </p:nvSpPr>
            <p:spPr>
              <a:xfrm>
                <a:off x="10110866" y="561875"/>
                <a:ext cx="1324131" cy="246221"/>
              </a:xfrm>
              <a:prstGeom prst="rect">
                <a:avLst/>
              </a:prstGeom>
              <a:grp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Preview</a:t>
                </a:r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7FEEB74B-7037-48C6-8675-6FC2527A1048}"/>
                  </a:ext>
                </a:extLst>
              </p:cNvPr>
              <p:cNvSpPr/>
              <p:nvPr/>
            </p:nvSpPr>
            <p:spPr>
              <a:xfrm>
                <a:off x="10110866" y="733319"/>
                <a:ext cx="1182979" cy="246221"/>
              </a:xfrm>
              <a:prstGeom prst="rect">
                <a:avLst/>
              </a:prstGeom>
              <a:grp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Not available</a:t>
                </a:r>
              </a:p>
            </p:txBody>
          </p:sp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E1B5E47-2791-423B-98C0-DA1E8BC0E2B8}"/>
                </a:ext>
              </a:extLst>
            </p:cNvPr>
            <p:cNvSpPr/>
            <p:nvPr/>
          </p:nvSpPr>
          <p:spPr>
            <a:xfrm>
              <a:off x="10080208" y="580335"/>
              <a:ext cx="309701" cy="261610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  <a:sym typeface="Wingdings 2" panose="05020102010507070707" pitchFamily="18" charset="2"/>
                </a:rPr>
                <a:t></a:t>
              </a:r>
              <a:endPara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4477ECA3-7EEE-4732-B476-336C4D862B67}"/>
                </a:ext>
              </a:extLst>
            </p:cNvPr>
            <p:cNvSpPr/>
            <p:nvPr/>
          </p:nvSpPr>
          <p:spPr>
            <a:xfrm>
              <a:off x="10089557" y="413926"/>
              <a:ext cx="260008" cy="261610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FF8C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  <a:sym typeface="Wingdings 2" panose="05020102010507070707" pitchFamily="18" charset="2"/>
                </a:rPr>
                <a:t></a:t>
              </a:r>
              <a:endPara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07A0FA60-B99D-4B31-AE11-17C84C70B5BF}"/>
                </a:ext>
              </a:extLst>
            </p:cNvPr>
            <p:cNvSpPr/>
            <p:nvPr/>
          </p:nvSpPr>
          <p:spPr>
            <a:xfrm>
              <a:off x="10080208" y="248969"/>
              <a:ext cx="309701" cy="261610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  <a:sym typeface="Wingdings 2" panose="05020102010507070707" pitchFamily="18" charset="2"/>
                </a:rPr>
                <a:t></a:t>
              </a:r>
              <a:endPara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33" name="Rectangle 32">
            <a:hlinkClick r:id="" action="ppaction://noaction"/>
            <a:extLst>
              <a:ext uri="{FF2B5EF4-FFF2-40B4-BE49-F238E27FC236}">
                <a16:creationId xmlns:a16="http://schemas.microsoft.com/office/drawing/2014/main" id="{5FF72625-43D0-4A22-AF83-DF297064DE44}"/>
              </a:ext>
            </a:extLst>
          </p:cNvPr>
          <p:cNvSpPr/>
          <p:nvPr userDrawn="1"/>
        </p:nvSpPr>
        <p:spPr bwMode="auto">
          <a:xfrm>
            <a:off x="9334636" y="-19250"/>
            <a:ext cx="898888" cy="243839"/>
          </a:xfrm>
          <a:prstGeom prst="rect">
            <a:avLst/>
          </a:prstGeom>
          <a:noFill/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00" b="1">
                <a:solidFill>
                  <a:schemeClr val="tx1"/>
                </a:soli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rPr>
              <a:t>Main index</a:t>
            </a:r>
          </a:p>
        </p:txBody>
      </p:sp>
    </p:spTree>
    <p:extLst>
      <p:ext uri="{BB962C8B-B14F-4D97-AF65-F5344CB8AC3E}">
        <p14:creationId xmlns:p14="http://schemas.microsoft.com/office/powerpoint/2010/main" val="26768201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General_Blank_Th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: Top Corners Rounded 11"/>
          <p:cNvSpPr/>
          <p:nvPr userDrawn="1"/>
        </p:nvSpPr>
        <p:spPr bwMode="auto">
          <a:xfrm rot="16200000">
            <a:off x="10934845" y="-491996"/>
            <a:ext cx="718681" cy="1886790"/>
          </a:xfrm>
          <a:prstGeom prst="round2SameRect">
            <a:avLst>
              <a:gd name="adj1" fmla="val 50000"/>
              <a:gd name="adj2" fmla="val 0"/>
            </a:avLst>
          </a:prstGeom>
          <a:ln w="12700" cap="sq">
            <a:solidFill>
              <a:schemeClr val="bg1">
                <a:lumMod val="75000"/>
              </a:schemeClr>
            </a:solidFill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10490022" y="168629"/>
            <a:ext cx="1524500" cy="550052"/>
          </a:xfrm>
        </p:spPr>
        <p:txBody>
          <a:bodyPr wrap="square" lIns="0" rIns="0" anchor="ctr" anchorCtr="0">
            <a:noAutofit/>
          </a:bodyPr>
          <a:lstStyle>
            <a:lvl1pPr mar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Arial" pitchFamily="34" charset="0"/>
              <a:buNone/>
              <a:defRPr lang="en-US" sz="1400" kern="1200" dirty="0">
                <a:solidFill>
                  <a:schemeClr val="tx1"/>
                </a:solidFill>
                <a:latin typeface="Segoe UI Semibold" panose="020B0702040204020203" pitchFamily="34" charset="0"/>
                <a:ea typeface="Segoe UI" pitchFamily="34" charset="0"/>
                <a:cs typeface="Segoe UI" pitchFamily="34" charset="0"/>
              </a:defRPr>
            </a:lvl1pPr>
            <a:lvl2pPr marL="292101" indent="0">
              <a:buNone/>
              <a:defRPr sz="2353">
                <a:solidFill>
                  <a:schemeClr val="bg1"/>
                </a:solidFill>
                <a:latin typeface="+mn-lt"/>
              </a:defRPr>
            </a:lvl2pPr>
            <a:lvl3pPr marL="520702" indent="0">
              <a:buNone/>
              <a:tabLst/>
              <a:defRPr sz="1961">
                <a:solidFill>
                  <a:schemeClr val="bg1"/>
                </a:solidFill>
                <a:latin typeface="+mn-lt"/>
              </a:defRPr>
            </a:lvl3pPr>
            <a:lvl4pPr marL="685802" indent="0">
              <a:buNone/>
              <a:defRPr>
                <a:solidFill>
                  <a:schemeClr val="bg1"/>
                </a:solidFill>
                <a:latin typeface="+mn-lt"/>
              </a:defRPr>
            </a:lvl4pPr>
            <a:lvl5pPr marL="863603" indent="0">
              <a:buNone/>
              <a:tabLst/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/>
              <a:t>Preview</a:t>
            </a:r>
          </a:p>
          <a:p>
            <a:pPr lvl="0"/>
            <a:r>
              <a:rPr lang="en-US"/>
              <a:t>Released</a:t>
            </a:r>
          </a:p>
          <a:p>
            <a:pPr lvl="0"/>
            <a:r>
              <a:rPr lang="en-US"/>
              <a:t>Date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0200" y="289511"/>
            <a:ext cx="3780246" cy="899665"/>
          </a:xfrm>
        </p:spPr>
        <p:txBody>
          <a:bodyPr/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30201" y="1604086"/>
            <a:ext cx="3780245" cy="406265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Arial" pitchFamily="34" charset="0"/>
              <a:buNone/>
              <a:defRPr sz="1600">
                <a:solidFill>
                  <a:schemeClr val="tx1"/>
                </a:solidFill>
                <a:latin typeface="+mn-lt"/>
              </a:defRPr>
            </a:lvl1pPr>
            <a:lvl2pPr marL="292101" indent="0">
              <a:buNone/>
              <a:defRPr sz="2353">
                <a:solidFill>
                  <a:schemeClr val="bg1"/>
                </a:solidFill>
                <a:latin typeface="+mn-lt"/>
              </a:defRPr>
            </a:lvl2pPr>
            <a:lvl3pPr marL="520702" indent="0">
              <a:buNone/>
              <a:tabLst/>
              <a:defRPr sz="1961">
                <a:solidFill>
                  <a:schemeClr val="bg1"/>
                </a:solidFill>
                <a:latin typeface="+mn-lt"/>
              </a:defRPr>
            </a:lvl3pPr>
            <a:lvl4pPr marL="685802" indent="0">
              <a:buNone/>
              <a:defRPr>
                <a:solidFill>
                  <a:schemeClr val="bg1"/>
                </a:solidFill>
                <a:latin typeface="+mn-lt"/>
              </a:defRPr>
            </a:lvl4pPr>
            <a:lvl5pPr marL="863603" indent="0">
              <a:buNone/>
              <a:tabLst/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768109" y="6069507"/>
            <a:ext cx="3329638" cy="378565"/>
          </a:xfrm>
        </p:spPr>
        <p:txBody>
          <a:bodyPr wrap="square" anchor="ctr" anchorCtr="0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Arial" pitchFamily="34" charset="0"/>
              <a:buNone/>
              <a:defRPr sz="1400">
                <a:solidFill>
                  <a:schemeClr val="tx1"/>
                </a:solidFill>
                <a:latin typeface="+mn-lt"/>
              </a:defRPr>
            </a:lvl1pPr>
            <a:lvl2pPr marL="292101" indent="0">
              <a:buNone/>
              <a:defRPr sz="2353">
                <a:solidFill>
                  <a:schemeClr val="bg1"/>
                </a:solidFill>
                <a:latin typeface="+mn-lt"/>
              </a:defRPr>
            </a:lvl2pPr>
            <a:lvl3pPr marL="520702" indent="0">
              <a:buNone/>
              <a:tabLst/>
              <a:defRPr sz="1961">
                <a:solidFill>
                  <a:schemeClr val="bg1"/>
                </a:solidFill>
                <a:latin typeface="+mn-lt"/>
              </a:defRPr>
            </a:lvl3pPr>
            <a:lvl4pPr marL="685802" indent="0">
              <a:buNone/>
              <a:defRPr>
                <a:solidFill>
                  <a:schemeClr val="bg1"/>
                </a:solidFill>
                <a:latin typeface="+mn-lt"/>
              </a:defRPr>
            </a:lvl4pPr>
            <a:lvl5pPr marL="863603" indent="0">
              <a:buNone/>
              <a:tabLst/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D490E48-BE6D-477D-8F7B-6660E732107F}"/>
              </a:ext>
            </a:extLst>
          </p:cNvPr>
          <p:cNvCxnSpPr/>
          <p:nvPr userDrawn="1"/>
        </p:nvCxnSpPr>
        <p:spPr>
          <a:xfrm>
            <a:off x="4232366" y="289511"/>
            <a:ext cx="0" cy="6172411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reeform 5">
            <a:extLst>
              <a:ext uri="{FF2B5EF4-FFF2-40B4-BE49-F238E27FC236}">
                <a16:creationId xmlns:a16="http://schemas.microsoft.com/office/drawing/2014/main" id="{A92B0539-2DE8-40D0-9B17-A323AB7635B8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330200" y="6044561"/>
            <a:ext cx="428460" cy="428460"/>
          </a:xfrm>
          <a:custGeom>
            <a:avLst/>
            <a:gdLst>
              <a:gd name="T0" fmla="*/ 59 w 247"/>
              <a:gd name="T1" fmla="*/ 123 h 247"/>
              <a:gd name="T2" fmla="*/ 178 w 247"/>
              <a:gd name="T3" fmla="*/ 123 h 247"/>
              <a:gd name="T4" fmla="*/ 122 w 247"/>
              <a:gd name="T5" fmla="*/ 183 h 247"/>
              <a:gd name="T6" fmla="*/ 182 w 247"/>
              <a:gd name="T7" fmla="*/ 123 h 247"/>
              <a:gd name="T8" fmla="*/ 122 w 247"/>
              <a:gd name="T9" fmla="*/ 63 h 247"/>
              <a:gd name="T10" fmla="*/ 123 w 247"/>
              <a:gd name="T11" fmla="*/ 0 h 247"/>
              <a:gd name="T12" fmla="*/ 0 w 247"/>
              <a:gd name="T13" fmla="*/ 123 h 247"/>
              <a:gd name="T14" fmla="*/ 123 w 247"/>
              <a:gd name="T15" fmla="*/ 247 h 247"/>
              <a:gd name="T16" fmla="*/ 247 w 247"/>
              <a:gd name="T17" fmla="*/ 123 h 247"/>
              <a:gd name="T18" fmla="*/ 123 w 247"/>
              <a:gd name="T19" fmla="*/ 0 h 2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47" h="247">
                <a:moveTo>
                  <a:pt x="59" y="123"/>
                </a:moveTo>
                <a:cubicBezTo>
                  <a:pt x="178" y="123"/>
                  <a:pt x="178" y="123"/>
                  <a:pt x="178" y="123"/>
                </a:cubicBezTo>
                <a:moveTo>
                  <a:pt x="122" y="183"/>
                </a:moveTo>
                <a:cubicBezTo>
                  <a:pt x="182" y="123"/>
                  <a:pt x="182" y="123"/>
                  <a:pt x="182" y="123"/>
                </a:cubicBezTo>
                <a:cubicBezTo>
                  <a:pt x="122" y="63"/>
                  <a:pt x="122" y="63"/>
                  <a:pt x="122" y="63"/>
                </a:cubicBezTo>
                <a:moveTo>
                  <a:pt x="123" y="0"/>
                </a:moveTo>
                <a:cubicBezTo>
                  <a:pt x="55" y="0"/>
                  <a:pt x="0" y="55"/>
                  <a:pt x="0" y="123"/>
                </a:cubicBezTo>
                <a:cubicBezTo>
                  <a:pt x="0" y="191"/>
                  <a:pt x="55" y="247"/>
                  <a:pt x="123" y="247"/>
                </a:cubicBezTo>
                <a:cubicBezTo>
                  <a:pt x="191" y="247"/>
                  <a:pt x="247" y="191"/>
                  <a:pt x="247" y="123"/>
                </a:cubicBezTo>
                <a:cubicBezTo>
                  <a:pt x="247" y="55"/>
                  <a:pt x="191" y="0"/>
                  <a:pt x="123" y="0"/>
                </a:cubicBezTo>
                <a:close/>
              </a:path>
            </a:pathLst>
          </a:custGeom>
          <a:noFill/>
          <a:ln w="19050" cap="flat">
            <a:solidFill>
              <a:schemeClr val="accent4"/>
            </a:solidFill>
            <a:prstDash val="solid"/>
            <a:miter lim="800000"/>
            <a:headEnd/>
            <a:tailEnd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36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light"/>
            </a:endParaRPr>
          </a:p>
        </p:txBody>
      </p:sp>
    </p:spTree>
    <p:extLst>
      <p:ext uri="{BB962C8B-B14F-4D97-AF65-F5344CB8AC3E}">
        <p14:creationId xmlns:p14="http://schemas.microsoft.com/office/powerpoint/2010/main" val="38534972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Intelligent Cloud Architect Boot Camp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rc 12">
            <a:extLst>
              <a:ext uri="{FF2B5EF4-FFF2-40B4-BE49-F238E27FC236}">
                <a16:creationId xmlns:a16="http://schemas.microsoft.com/office/drawing/2014/main" id="{4482FD05-F4F6-4D52-A0D4-67F8B984BC9F}"/>
              </a:ext>
            </a:extLst>
          </p:cNvPr>
          <p:cNvSpPr/>
          <p:nvPr userDrawn="1"/>
        </p:nvSpPr>
        <p:spPr>
          <a:xfrm rot="16200000">
            <a:off x="8300546" y="1869065"/>
            <a:ext cx="2659858" cy="5123677"/>
          </a:xfrm>
          <a:custGeom>
            <a:avLst/>
            <a:gdLst>
              <a:gd name="connsiteX0" fmla="*/ 1485900 w 2971800"/>
              <a:gd name="connsiteY0" fmla="*/ 0 h 4581267"/>
              <a:gd name="connsiteX1" fmla="*/ 2735082 w 2971800"/>
              <a:gd name="connsiteY1" fmla="*/ 1050219 h 4581267"/>
              <a:gd name="connsiteX2" fmla="*/ 2971785 w 2971800"/>
              <a:gd name="connsiteY2" fmla="*/ 2301099 h 4581267"/>
              <a:gd name="connsiteX3" fmla="*/ 1485900 w 2971800"/>
              <a:gd name="connsiteY3" fmla="*/ 2290634 h 4581267"/>
              <a:gd name="connsiteX4" fmla="*/ 1485900 w 2971800"/>
              <a:gd name="connsiteY4" fmla="*/ 0 h 4581267"/>
              <a:gd name="connsiteX0" fmla="*/ 1485900 w 2971800"/>
              <a:gd name="connsiteY0" fmla="*/ 0 h 4581267"/>
              <a:gd name="connsiteX1" fmla="*/ 2735082 w 2971800"/>
              <a:gd name="connsiteY1" fmla="*/ 1050219 h 4581267"/>
              <a:gd name="connsiteX2" fmla="*/ 2971785 w 2971800"/>
              <a:gd name="connsiteY2" fmla="*/ 2301099 h 4581267"/>
              <a:gd name="connsiteX0" fmla="*/ 0 w 1485900"/>
              <a:gd name="connsiteY0" fmla="*/ 0 h 5095102"/>
              <a:gd name="connsiteX1" fmla="*/ 1249182 w 1485900"/>
              <a:gd name="connsiteY1" fmla="*/ 1050219 h 5095102"/>
              <a:gd name="connsiteX2" fmla="*/ 1485885 w 1485900"/>
              <a:gd name="connsiteY2" fmla="*/ 2301099 h 5095102"/>
              <a:gd name="connsiteX3" fmla="*/ 0 w 1485900"/>
              <a:gd name="connsiteY3" fmla="*/ 2290634 h 5095102"/>
              <a:gd name="connsiteX4" fmla="*/ 0 w 1485900"/>
              <a:gd name="connsiteY4" fmla="*/ 0 h 5095102"/>
              <a:gd name="connsiteX0" fmla="*/ 0 w 1485900"/>
              <a:gd name="connsiteY0" fmla="*/ 0 h 5095102"/>
              <a:gd name="connsiteX1" fmla="*/ 1249182 w 1485900"/>
              <a:gd name="connsiteY1" fmla="*/ 1050219 h 5095102"/>
              <a:gd name="connsiteX2" fmla="*/ 457184 w 1485900"/>
              <a:gd name="connsiteY2" fmla="*/ 5095102 h 5095102"/>
              <a:gd name="connsiteX0" fmla="*/ 1143000 w 2628900"/>
              <a:gd name="connsiteY0" fmla="*/ 0 h 5095102"/>
              <a:gd name="connsiteX1" fmla="*/ 2392182 w 2628900"/>
              <a:gd name="connsiteY1" fmla="*/ 1050219 h 5095102"/>
              <a:gd name="connsiteX2" fmla="*/ 2628885 w 2628900"/>
              <a:gd name="connsiteY2" fmla="*/ 2301099 h 5095102"/>
              <a:gd name="connsiteX3" fmla="*/ 1143000 w 2628900"/>
              <a:gd name="connsiteY3" fmla="*/ 2290634 h 5095102"/>
              <a:gd name="connsiteX4" fmla="*/ 1143000 w 2628900"/>
              <a:gd name="connsiteY4" fmla="*/ 0 h 5095102"/>
              <a:gd name="connsiteX0" fmla="*/ 0 w 2628900"/>
              <a:gd name="connsiteY0" fmla="*/ 1816100 h 5095102"/>
              <a:gd name="connsiteX1" fmla="*/ 2392182 w 2628900"/>
              <a:gd name="connsiteY1" fmla="*/ 1050219 h 5095102"/>
              <a:gd name="connsiteX2" fmla="*/ 1600184 w 2628900"/>
              <a:gd name="connsiteY2" fmla="*/ 5095102 h 5095102"/>
              <a:gd name="connsiteX0" fmla="*/ 1176338 w 2662238"/>
              <a:gd name="connsiteY0" fmla="*/ 0 h 5095102"/>
              <a:gd name="connsiteX1" fmla="*/ 2425520 w 2662238"/>
              <a:gd name="connsiteY1" fmla="*/ 1050219 h 5095102"/>
              <a:gd name="connsiteX2" fmla="*/ 2662223 w 2662238"/>
              <a:gd name="connsiteY2" fmla="*/ 2301099 h 5095102"/>
              <a:gd name="connsiteX3" fmla="*/ 1176338 w 2662238"/>
              <a:gd name="connsiteY3" fmla="*/ 2290634 h 5095102"/>
              <a:gd name="connsiteX4" fmla="*/ 1176338 w 2662238"/>
              <a:gd name="connsiteY4" fmla="*/ 0 h 5095102"/>
              <a:gd name="connsiteX0" fmla="*/ 0 w 2662238"/>
              <a:gd name="connsiteY0" fmla="*/ 1882775 h 5095102"/>
              <a:gd name="connsiteX1" fmla="*/ 2425520 w 2662238"/>
              <a:gd name="connsiteY1" fmla="*/ 1050219 h 5095102"/>
              <a:gd name="connsiteX2" fmla="*/ 1633522 w 2662238"/>
              <a:gd name="connsiteY2" fmla="*/ 5095102 h 5095102"/>
              <a:gd name="connsiteX0" fmla="*/ 1176338 w 2662238"/>
              <a:gd name="connsiteY0" fmla="*/ 0 h 5095102"/>
              <a:gd name="connsiteX1" fmla="*/ 2425520 w 2662238"/>
              <a:gd name="connsiteY1" fmla="*/ 1050219 h 5095102"/>
              <a:gd name="connsiteX2" fmla="*/ 2662223 w 2662238"/>
              <a:gd name="connsiteY2" fmla="*/ 2301099 h 5095102"/>
              <a:gd name="connsiteX3" fmla="*/ 1176338 w 2662238"/>
              <a:gd name="connsiteY3" fmla="*/ 2290634 h 5095102"/>
              <a:gd name="connsiteX4" fmla="*/ 1176338 w 2662238"/>
              <a:gd name="connsiteY4" fmla="*/ 0 h 5095102"/>
              <a:gd name="connsiteX0" fmla="*/ 0 w 2662238"/>
              <a:gd name="connsiteY0" fmla="*/ 1882775 h 5095102"/>
              <a:gd name="connsiteX1" fmla="*/ 1633522 w 2662238"/>
              <a:gd name="connsiteY1" fmla="*/ 5095102 h 5095102"/>
              <a:gd name="connsiteX0" fmla="*/ 1176338 w 2662238"/>
              <a:gd name="connsiteY0" fmla="*/ 0 h 5095102"/>
              <a:gd name="connsiteX1" fmla="*/ 2425520 w 2662238"/>
              <a:gd name="connsiteY1" fmla="*/ 1050219 h 5095102"/>
              <a:gd name="connsiteX2" fmla="*/ 2662223 w 2662238"/>
              <a:gd name="connsiteY2" fmla="*/ 2301099 h 5095102"/>
              <a:gd name="connsiteX3" fmla="*/ 1176338 w 2662238"/>
              <a:gd name="connsiteY3" fmla="*/ 2290634 h 5095102"/>
              <a:gd name="connsiteX4" fmla="*/ 1176338 w 2662238"/>
              <a:gd name="connsiteY4" fmla="*/ 0 h 5095102"/>
              <a:gd name="connsiteX0" fmla="*/ 0 w 2662238"/>
              <a:gd name="connsiteY0" fmla="*/ 1882775 h 5095102"/>
              <a:gd name="connsiteX1" fmla="*/ 1633522 w 2662238"/>
              <a:gd name="connsiteY1" fmla="*/ 5095102 h 5095102"/>
              <a:gd name="connsiteX0" fmla="*/ 1176338 w 2662238"/>
              <a:gd name="connsiteY0" fmla="*/ 0 h 5095102"/>
              <a:gd name="connsiteX1" fmla="*/ 2425520 w 2662238"/>
              <a:gd name="connsiteY1" fmla="*/ 1050219 h 5095102"/>
              <a:gd name="connsiteX2" fmla="*/ 2662223 w 2662238"/>
              <a:gd name="connsiteY2" fmla="*/ 2301099 h 5095102"/>
              <a:gd name="connsiteX3" fmla="*/ 1176338 w 2662238"/>
              <a:gd name="connsiteY3" fmla="*/ 2290634 h 5095102"/>
              <a:gd name="connsiteX4" fmla="*/ 1176338 w 2662238"/>
              <a:gd name="connsiteY4" fmla="*/ 0 h 5095102"/>
              <a:gd name="connsiteX0" fmla="*/ 0 w 2662238"/>
              <a:gd name="connsiteY0" fmla="*/ 1882775 h 5095102"/>
              <a:gd name="connsiteX1" fmla="*/ 1633522 w 2662238"/>
              <a:gd name="connsiteY1" fmla="*/ 5095102 h 5095102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3958 w 2659858"/>
              <a:gd name="connsiteY0" fmla="*/ 0 h 5123677"/>
              <a:gd name="connsiteX1" fmla="*/ 2423140 w 2659858"/>
              <a:gd name="connsiteY1" fmla="*/ 1050219 h 5123677"/>
              <a:gd name="connsiteX2" fmla="*/ 2659843 w 2659858"/>
              <a:gd name="connsiteY2" fmla="*/ 2301099 h 5123677"/>
              <a:gd name="connsiteX3" fmla="*/ 1173958 w 2659858"/>
              <a:gd name="connsiteY3" fmla="*/ 2290634 h 5123677"/>
              <a:gd name="connsiteX4" fmla="*/ 1173958 w 2659858"/>
              <a:gd name="connsiteY4" fmla="*/ 0 h 5123677"/>
              <a:gd name="connsiteX0" fmla="*/ 0 w 2659858"/>
              <a:gd name="connsiteY0" fmla="*/ 1889922 h 5123677"/>
              <a:gd name="connsiteX1" fmla="*/ 1650192 w 2659858"/>
              <a:gd name="connsiteY1" fmla="*/ 5123677 h 5123677"/>
              <a:gd name="connsiteX0" fmla="*/ 1173958 w 2659858"/>
              <a:gd name="connsiteY0" fmla="*/ 0 h 5123677"/>
              <a:gd name="connsiteX1" fmla="*/ 2423140 w 2659858"/>
              <a:gd name="connsiteY1" fmla="*/ 1050219 h 5123677"/>
              <a:gd name="connsiteX2" fmla="*/ 2659843 w 2659858"/>
              <a:gd name="connsiteY2" fmla="*/ 2301099 h 5123677"/>
              <a:gd name="connsiteX3" fmla="*/ 1173958 w 2659858"/>
              <a:gd name="connsiteY3" fmla="*/ 2290634 h 5123677"/>
              <a:gd name="connsiteX4" fmla="*/ 1173958 w 2659858"/>
              <a:gd name="connsiteY4" fmla="*/ 0 h 5123677"/>
              <a:gd name="connsiteX0" fmla="*/ 0 w 2659858"/>
              <a:gd name="connsiteY0" fmla="*/ 1889922 h 5123677"/>
              <a:gd name="connsiteX1" fmla="*/ 1650192 w 2659858"/>
              <a:gd name="connsiteY1" fmla="*/ 5123677 h 512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659858" h="5123677" stroke="0" extrusionOk="0">
                <a:moveTo>
                  <a:pt x="1173958" y="0"/>
                </a:moveTo>
                <a:cubicBezTo>
                  <a:pt x="1679080" y="0"/>
                  <a:pt x="2149608" y="395585"/>
                  <a:pt x="2423140" y="1050219"/>
                </a:cubicBezTo>
                <a:cubicBezTo>
                  <a:pt x="2578929" y="1423063"/>
                  <a:pt x="2661157" y="1857606"/>
                  <a:pt x="2659843" y="2301099"/>
                </a:cubicBezTo>
                <a:lnTo>
                  <a:pt x="1173958" y="2290634"/>
                </a:lnTo>
                <a:lnTo>
                  <a:pt x="1173958" y="0"/>
                </a:lnTo>
                <a:close/>
              </a:path>
              <a:path w="2659858" h="5123677" fill="none">
                <a:moveTo>
                  <a:pt x="0" y="1889922"/>
                </a:moveTo>
                <a:cubicBezTo>
                  <a:pt x="1442247" y="2534466"/>
                  <a:pt x="1905795" y="3976716"/>
                  <a:pt x="1650192" y="5123677"/>
                </a:cubicBezTo>
              </a:path>
            </a:pathLst>
          </a:custGeom>
          <a:noFill/>
          <a:ln w="12700">
            <a:solidFill>
              <a:schemeClr val="accent1">
                <a:lumMod val="20000"/>
                <a:lumOff val="80000"/>
                <a:alpha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Arc 12">
            <a:extLst>
              <a:ext uri="{FF2B5EF4-FFF2-40B4-BE49-F238E27FC236}">
                <a16:creationId xmlns:a16="http://schemas.microsoft.com/office/drawing/2014/main" id="{E73B8847-EA8B-4495-9732-9FA0DB1963B0}"/>
              </a:ext>
            </a:extLst>
          </p:cNvPr>
          <p:cNvSpPr/>
          <p:nvPr userDrawn="1"/>
        </p:nvSpPr>
        <p:spPr>
          <a:xfrm rot="16200000">
            <a:off x="4275597" y="-1752531"/>
            <a:ext cx="6569893" cy="9188265"/>
          </a:xfrm>
          <a:custGeom>
            <a:avLst/>
            <a:gdLst>
              <a:gd name="connsiteX0" fmla="*/ 1485900 w 2971800"/>
              <a:gd name="connsiteY0" fmla="*/ 0 h 4581267"/>
              <a:gd name="connsiteX1" fmla="*/ 2735082 w 2971800"/>
              <a:gd name="connsiteY1" fmla="*/ 1050219 h 4581267"/>
              <a:gd name="connsiteX2" fmla="*/ 2971785 w 2971800"/>
              <a:gd name="connsiteY2" fmla="*/ 2301099 h 4581267"/>
              <a:gd name="connsiteX3" fmla="*/ 1485900 w 2971800"/>
              <a:gd name="connsiteY3" fmla="*/ 2290634 h 4581267"/>
              <a:gd name="connsiteX4" fmla="*/ 1485900 w 2971800"/>
              <a:gd name="connsiteY4" fmla="*/ 0 h 4581267"/>
              <a:gd name="connsiteX0" fmla="*/ 1485900 w 2971800"/>
              <a:gd name="connsiteY0" fmla="*/ 0 h 4581267"/>
              <a:gd name="connsiteX1" fmla="*/ 2735082 w 2971800"/>
              <a:gd name="connsiteY1" fmla="*/ 1050219 h 4581267"/>
              <a:gd name="connsiteX2" fmla="*/ 2971785 w 2971800"/>
              <a:gd name="connsiteY2" fmla="*/ 2301099 h 4581267"/>
              <a:gd name="connsiteX0" fmla="*/ 0 w 1485900"/>
              <a:gd name="connsiteY0" fmla="*/ 0 h 5095102"/>
              <a:gd name="connsiteX1" fmla="*/ 1249182 w 1485900"/>
              <a:gd name="connsiteY1" fmla="*/ 1050219 h 5095102"/>
              <a:gd name="connsiteX2" fmla="*/ 1485885 w 1485900"/>
              <a:gd name="connsiteY2" fmla="*/ 2301099 h 5095102"/>
              <a:gd name="connsiteX3" fmla="*/ 0 w 1485900"/>
              <a:gd name="connsiteY3" fmla="*/ 2290634 h 5095102"/>
              <a:gd name="connsiteX4" fmla="*/ 0 w 1485900"/>
              <a:gd name="connsiteY4" fmla="*/ 0 h 5095102"/>
              <a:gd name="connsiteX0" fmla="*/ 0 w 1485900"/>
              <a:gd name="connsiteY0" fmla="*/ 0 h 5095102"/>
              <a:gd name="connsiteX1" fmla="*/ 1249182 w 1485900"/>
              <a:gd name="connsiteY1" fmla="*/ 1050219 h 5095102"/>
              <a:gd name="connsiteX2" fmla="*/ 457184 w 1485900"/>
              <a:gd name="connsiteY2" fmla="*/ 5095102 h 5095102"/>
              <a:gd name="connsiteX0" fmla="*/ 1143000 w 2628900"/>
              <a:gd name="connsiteY0" fmla="*/ 0 h 5095102"/>
              <a:gd name="connsiteX1" fmla="*/ 2392182 w 2628900"/>
              <a:gd name="connsiteY1" fmla="*/ 1050219 h 5095102"/>
              <a:gd name="connsiteX2" fmla="*/ 2628885 w 2628900"/>
              <a:gd name="connsiteY2" fmla="*/ 2301099 h 5095102"/>
              <a:gd name="connsiteX3" fmla="*/ 1143000 w 2628900"/>
              <a:gd name="connsiteY3" fmla="*/ 2290634 h 5095102"/>
              <a:gd name="connsiteX4" fmla="*/ 1143000 w 2628900"/>
              <a:gd name="connsiteY4" fmla="*/ 0 h 5095102"/>
              <a:gd name="connsiteX0" fmla="*/ 0 w 2628900"/>
              <a:gd name="connsiteY0" fmla="*/ 1816100 h 5095102"/>
              <a:gd name="connsiteX1" fmla="*/ 2392182 w 2628900"/>
              <a:gd name="connsiteY1" fmla="*/ 1050219 h 5095102"/>
              <a:gd name="connsiteX2" fmla="*/ 1600184 w 2628900"/>
              <a:gd name="connsiteY2" fmla="*/ 5095102 h 5095102"/>
              <a:gd name="connsiteX0" fmla="*/ 1176338 w 2662238"/>
              <a:gd name="connsiteY0" fmla="*/ 0 h 5095102"/>
              <a:gd name="connsiteX1" fmla="*/ 2425520 w 2662238"/>
              <a:gd name="connsiteY1" fmla="*/ 1050219 h 5095102"/>
              <a:gd name="connsiteX2" fmla="*/ 2662223 w 2662238"/>
              <a:gd name="connsiteY2" fmla="*/ 2301099 h 5095102"/>
              <a:gd name="connsiteX3" fmla="*/ 1176338 w 2662238"/>
              <a:gd name="connsiteY3" fmla="*/ 2290634 h 5095102"/>
              <a:gd name="connsiteX4" fmla="*/ 1176338 w 2662238"/>
              <a:gd name="connsiteY4" fmla="*/ 0 h 5095102"/>
              <a:gd name="connsiteX0" fmla="*/ 0 w 2662238"/>
              <a:gd name="connsiteY0" fmla="*/ 1882775 h 5095102"/>
              <a:gd name="connsiteX1" fmla="*/ 2425520 w 2662238"/>
              <a:gd name="connsiteY1" fmla="*/ 1050219 h 5095102"/>
              <a:gd name="connsiteX2" fmla="*/ 1633522 w 2662238"/>
              <a:gd name="connsiteY2" fmla="*/ 5095102 h 5095102"/>
              <a:gd name="connsiteX0" fmla="*/ 1176338 w 2662238"/>
              <a:gd name="connsiteY0" fmla="*/ 0 h 5095102"/>
              <a:gd name="connsiteX1" fmla="*/ 2425520 w 2662238"/>
              <a:gd name="connsiteY1" fmla="*/ 1050219 h 5095102"/>
              <a:gd name="connsiteX2" fmla="*/ 2662223 w 2662238"/>
              <a:gd name="connsiteY2" fmla="*/ 2301099 h 5095102"/>
              <a:gd name="connsiteX3" fmla="*/ 1176338 w 2662238"/>
              <a:gd name="connsiteY3" fmla="*/ 2290634 h 5095102"/>
              <a:gd name="connsiteX4" fmla="*/ 1176338 w 2662238"/>
              <a:gd name="connsiteY4" fmla="*/ 0 h 5095102"/>
              <a:gd name="connsiteX0" fmla="*/ 0 w 2662238"/>
              <a:gd name="connsiteY0" fmla="*/ 1882775 h 5095102"/>
              <a:gd name="connsiteX1" fmla="*/ 1633522 w 2662238"/>
              <a:gd name="connsiteY1" fmla="*/ 5095102 h 5095102"/>
              <a:gd name="connsiteX0" fmla="*/ 1176338 w 2662238"/>
              <a:gd name="connsiteY0" fmla="*/ 0 h 5095102"/>
              <a:gd name="connsiteX1" fmla="*/ 2425520 w 2662238"/>
              <a:gd name="connsiteY1" fmla="*/ 1050219 h 5095102"/>
              <a:gd name="connsiteX2" fmla="*/ 2662223 w 2662238"/>
              <a:gd name="connsiteY2" fmla="*/ 2301099 h 5095102"/>
              <a:gd name="connsiteX3" fmla="*/ 1176338 w 2662238"/>
              <a:gd name="connsiteY3" fmla="*/ 2290634 h 5095102"/>
              <a:gd name="connsiteX4" fmla="*/ 1176338 w 2662238"/>
              <a:gd name="connsiteY4" fmla="*/ 0 h 5095102"/>
              <a:gd name="connsiteX0" fmla="*/ 0 w 2662238"/>
              <a:gd name="connsiteY0" fmla="*/ 1882775 h 5095102"/>
              <a:gd name="connsiteX1" fmla="*/ 1633522 w 2662238"/>
              <a:gd name="connsiteY1" fmla="*/ 5095102 h 5095102"/>
              <a:gd name="connsiteX0" fmla="*/ 1176338 w 2662238"/>
              <a:gd name="connsiteY0" fmla="*/ 0 h 5095102"/>
              <a:gd name="connsiteX1" fmla="*/ 2425520 w 2662238"/>
              <a:gd name="connsiteY1" fmla="*/ 1050219 h 5095102"/>
              <a:gd name="connsiteX2" fmla="*/ 2662223 w 2662238"/>
              <a:gd name="connsiteY2" fmla="*/ 2301099 h 5095102"/>
              <a:gd name="connsiteX3" fmla="*/ 1176338 w 2662238"/>
              <a:gd name="connsiteY3" fmla="*/ 2290634 h 5095102"/>
              <a:gd name="connsiteX4" fmla="*/ 1176338 w 2662238"/>
              <a:gd name="connsiteY4" fmla="*/ 0 h 5095102"/>
              <a:gd name="connsiteX0" fmla="*/ 0 w 2662238"/>
              <a:gd name="connsiteY0" fmla="*/ 1882775 h 5095102"/>
              <a:gd name="connsiteX1" fmla="*/ 1633522 w 2662238"/>
              <a:gd name="connsiteY1" fmla="*/ 5095102 h 5095102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3958 w 2659858"/>
              <a:gd name="connsiteY0" fmla="*/ 0 h 5123677"/>
              <a:gd name="connsiteX1" fmla="*/ 2423140 w 2659858"/>
              <a:gd name="connsiteY1" fmla="*/ 1050219 h 5123677"/>
              <a:gd name="connsiteX2" fmla="*/ 2659843 w 2659858"/>
              <a:gd name="connsiteY2" fmla="*/ 2301099 h 5123677"/>
              <a:gd name="connsiteX3" fmla="*/ 1173958 w 2659858"/>
              <a:gd name="connsiteY3" fmla="*/ 2290634 h 5123677"/>
              <a:gd name="connsiteX4" fmla="*/ 1173958 w 2659858"/>
              <a:gd name="connsiteY4" fmla="*/ 0 h 5123677"/>
              <a:gd name="connsiteX0" fmla="*/ 0 w 2659858"/>
              <a:gd name="connsiteY0" fmla="*/ 1889922 h 5123677"/>
              <a:gd name="connsiteX1" fmla="*/ 1650192 w 2659858"/>
              <a:gd name="connsiteY1" fmla="*/ 5123677 h 5123677"/>
              <a:gd name="connsiteX0" fmla="*/ 1173958 w 2659858"/>
              <a:gd name="connsiteY0" fmla="*/ 0 h 5123677"/>
              <a:gd name="connsiteX1" fmla="*/ 2423140 w 2659858"/>
              <a:gd name="connsiteY1" fmla="*/ 1050219 h 5123677"/>
              <a:gd name="connsiteX2" fmla="*/ 2659843 w 2659858"/>
              <a:gd name="connsiteY2" fmla="*/ 2301099 h 5123677"/>
              <a:gd name="connsiteX3" fmla="*/ 1173958 w 2659858"/>
              <a:gd name="connsiteY3" fmla="*/ 2290634 h 5123677"/>
              <a:gd name="connsiteX4" fmla="*/ 1173958 w 2659858"/>
              <a:gd name="connsiteY4" fmla="*/ 0 h 5123677"/>
              <a:gd name="connsiteX0" fmla="*/ 0 w 2659858"/>
              <a:gd name="connsiteY0" fmla="*/ 1889922 h 5123677"/>
              <a:gd name="connsiteX1" fmla="*/ 1650192 w 2659858"/>
              <a:gd name="connsiteY1" fmla="*/ 5123677 h 5123677"/>
              <a:gd name="connsiteX0" fmla="*/ 1173958 w 2659858"/>
              <a:gd name="connsiteY0" fmla="*/ 0 h 5123677"/>
              <a:gd name="connsiteX1" fmla="*/ 2423140 w 2659858"/>
              <a:gd name="connsiteY1" fmla="*/ 1050219 h 5123677"/>
              <a:gd name="connsiteX2" fmla="*/ 2659843 w 2659858"/>
              <a:gd name="connsiteY2" fmla="*/ 2301099 h 5123677"/>
              <a:gd name="connsiteX3" fmla="*/ 1173958 w 2659858"/>
              <a:gd name="connsiteY3" fmla="*/ 2290634 h 5123677"/>
              <a:gd name="connsiteX4" fmla="*/ 1173958 w 2659858"/>
              <a:gd name="connsiteY4" fmla="*/ 0 h 5123677"/>
              <a:gd name="connsiteX0" fmla="*/ 0 w 2659858"/>
              <a:gd name="connsiteY0" fmla="*/ 1889922 h 5123677"/>
              <a:gd name="connsiteX1" fmla="*/ 1650192 w 2659858"/>
              <a:gd name="connsiteY1" fmla="*/ 5123677 h 5123677"/>
              <a:gd name="connsiteX0" fmla="*/ 1150209 w 2636109"/>
              <a:gd name="connsiteY0" fmla="*/ 0 h 5123677"/>
              <a:gd name="connsiteX1" fmla="*/ 2399391 w 2636109"/>
              <a:gd name="connsiteY1" fmla="*/ 1050219 h 5123677"/>
              <a:gd name="connsiteX2" fmla="*/ 2636094 w 2636109"/>
              <a:gd name="connsiteY2" fmla="*/ 2301099 h 5123677"/>
              <a:gd name="connsiteX3" fmla="*/ 1150209 w 2636109"/>
              <a:gd name="connsiteY3" fmla="*/ 2290634 h 5123677"/>
              <a:gd name="connsiteX4" fmla="*/ 1150209 w 2636109"/>
              <a:gd name="connsiteY4" fmla="*/ 0 h 5123677"/>
              <a:gd name="connsiteX0" fmla="*/ 0 w 2636109"/>
              <a:gd name="connsiteY0" fmla="*/ 2045387 h 5123677"/>
              <a:gd name="connsiteX1" fmla="*/ 1626443 w 2636109"/>
              <a:gd name="connsiteY1" fmla="*/ 5123677 h 5123677"/>
              <a:gd name="connsiteX0" fmla="*/ 1150209 w 2636109"/>
              <a:gd name="connsiteY0" fmla="*/ 0 h 5123677"/>
              <a:gd name="connsiteX1" fmla="*/ 2399391 w 2636109"/>
              <a:gd name="connsiteY1" fmla="*/ 1050219 h 5123677"/>
              <a:gd name="connsiteX2" fmla="*/ 2636094 w 2636109"/>
              <a:gd name="connsiteY2" fmla="*/ 2301099 h 5123677"/>
              <a:gd name="connsiteX3" fmla="*/ 1150209 w 2636109"/>
              <a:gd name="connsiteY3" fmla="*/ 2290634 h 5123677"/>
              <a:gd name="connsiteX4" fmla="*/ 1150209 w 2636109"/>
              <a:gd name="connsiteY4" fmla="*/ 0 h 5123677"/>
              <a:gd name="connsiteX0" fmla="*/ 0 w 2636109"/>
              <a:gd name="connsiteY0" fmla="*/ 2045387 h 5123677"/>
              <a:gd name="connsiteX1" fmla="*/ 1626443 w 2636109"/>
              <a:gd name="connsiteY1" fmla="*/ 5123677 h 5123677"/>
              <a:gd name="connsiteX0" fmla="*/ 1150209 w 2636109"/>
              <a:gd name="connsiteY0" fmla="*/ 0 h 5123677"/>
              <a:gd name="connsiteX1" fmla="*/ 2399391 w 2636109"/>
              <a:gd name="connsiteY1" fmla="*/ 1050219 h 5123677"/>
              <a:gd name="connsiteX2" fmla="*/ 2636094 w 2636109"/>
              <a:gd name="connsiteY2" fmla="*/ 2301099 h 5123677"/>
              <a:gd name="connsiteX3" fmla="*/ 1150209 w 2636109"/>
              <a:gd name="connsiteY3" fmla="*/ 2290634 h 5123677"/>
              <a:gd name="connsiteX4" fmla="*/ 1150209 w 2636109"/>
              <a:gd name="connsiteY4" fmla="*/ 0 h 5123677"/>
              <a:gd name="connsiteX0" fmla="*/ 0 w 2636109"/>
              <a:gd name="connsiteY0" fmla="*/ 2045387 h 5123677"/>
              <a:gd name="connsiteX1" fmla="*/ 1626443 w 2636109"/>
              <a:gd name="connsiteY1" fmla="*/ 5123677 h 512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636109" h="5123677" stroke="0" extrusionOk="0">
                <a:moveTo>
                  <a:pt x="1150209" y="0"/>
                </a:moveTo>
                <a:cubicBezTo>
                  <a:pt x="1655331" y="0"/>
                  <a:pt x="2125859" y="395585"/>
                  <a:pt x="2399391" y="1050219"/>
                </a:cubicBezTo>
                <a:cubicBezTo>
                  <a:pt x="2555180" y="1423063"/>
                  <a:pt x="2637408" y="1857606"/>
                  <a:pt x="2636094" y="2301099"/>
                </a:cubicBezTo>
                <a:lnTo>
                  <a:pt x="1150209" y="2290634"/>
                </a:lnTo>
                <a:lnTo>
                  <a:pt x="1150209" y="0"/>
                </a:lnTo>
                <a:close/>
              </a:path>
              <a:path w="2636109" h="5123677" fill="none">
                <a:moveTo>
                  <a:pt x="0" y="2045387"/>
                </a:moveTo>
                <a:cubicBezTo>
                  <a:pt x="1360446" y="2375211"/>
                  <a:pt x="1736915" y="4098056"/>
                  <a:pt x="1626443" y="5123677"/>
                </a:cubicBezTo>
              </a:path>
            </a:pathLst>
          </a:custGeom>
          <a:noFill/>
          <a:ln w="12700">
            <a:solidFill>
              <a:schemeClr val="accent1">
                <a:lumMod val="20000"/>
                <a:lumOff val="80000"/>
                <a:alpha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Freeform 11">
            <a:extLst>
              <a:ext uri="{FF2B5EF4-FFF2-40B4-BE49-F238E27FC236}">
                <a16:creationId xmlns:a16="http://schemas.microsoft.com/office/drawing/2014/main" id="{1F943766-1615-4432-905C-072976630204}"/>
              </a:ext>
            </a:extLst>
          </p:cNvPr>
          <p:cNvSpPr>
            <a:spLocks/>
          </p:cNvSpPr>
          <p:nvPr userDrawn="1"/>
        </p:nvSpPr>
        <p:spPr bwMode="auto">
          <a:xfrm>
            <a:off x="-92364" y="4651948"/>
            <a:ext cx="12284364" cy="2258859"/>
          </a:xfrm>
          <a:custGeom>
            <a:avLst/>
            <a:gdLst>
              <a:gd name="T0" fmla="*/ 4468 w 4666"/>
              <a:gd name="T1" fmla="*/ 394 h 887"/>
              <a:gd name="T2" fmla="*/ 4208 w 4666"/>
              <a:gd name="T3" fmla="*/ 497 h 887"/>
              <a:gd name="T4" fmla="*/ 4019 w 4666"/>
              <a:gd name="T5" fmla="*/ 257 h 887"/>
              <a:gd name="T6" fmla="*/ 3962 w 4666"/>
              <a:gd name="T7" fmla="*/ 180 h 887"/>
              <a:gd name="T8" fmla="*/ 3796 w 4666"/>
              <a:gd name="T9" fmla="*/ 257 h 887"/>
              <a:gd name="T10" fmla="*/ 3739 w 4666"/>
              <a:gd name="T11" fmla="*/ 320 h 887"/>
              <a:gd name="T12" fmla="*/ 3606 w 4666"/>
              <a:gd name="T13" fmla="*/ 109 h 887"/>
              <a:gd name="T14" fmla="*/ 3364 w 4666"/>
              <a:gd name="T15" fmla="*/ 0 h 887"/>
              <a:gd name="T16" fmla="*/ 2978 w 4666"/>
              <a:gd name="T17" fmla="*/ 257 h 887"/>
              <a:gd name="T18" fmla="*/ 2926 w 4666"/>
              <a:gd name="T19" fmla="*/ 180 h 887"/>
              <a:gd name="T20" fmla="*/ 2760 w 4666"/>
              <a:gd name="T21" fmla="*/ 257 h 887"/>
              <a:gd name="T22" fmla="*/ 2703 w 4666"/>
              <a:gd name="T23" fmla="*/ 497 h 887"/>
              <a:gd name="T24" fmla="*/ 2512 w 4666"/>
              <a:gd name="T25" fmla="*/ 394 h 887"/>
              <a:gd name="T26" fmla="*/ 2254 w 4666"/>
              <a:gd name="T27" fmla="*/ 320 h 887"/>
              <a:gd name="T28" fmla="*/ 1955 w 4666"/>
              <a:gd name="T29" fmla="*/ 91 h 887"/>
              <a:gd name="T30" fmla="*/ 1751 w 4666"/>
              <a:gd name="T31" fmla="*/ 465 h 887"/>
              <a:gd name="T32" fmla="*/ 1567 w 4666"/>
              <a:gd name="T33" fmla="*/ 394 h 887"/>
              <a:gd name="T34" fmla="*/ 1325 w 4666"/>
              <a:gd name="T35" fmla="*/ 394 h 887"/>
              <a:gd name="T36" fmla="*/ 1290 w 4666"/>
              <a:gd name="T37" fmla="*/ 497 h 887"/>
              <a:gd name="T38" fmla="*/ 1099 w 4666"/>
              <a:gd name="T39" fmla="*/ 428 h 887"/>
              <a:gd name="T40" fmla="*/ 1044 w 4666"/>
              <a:gd name="T41" fmla="*/ 351 h 887"/>
              <a:gd name="T42" fmla="*/ 876 w 4666"/>
              <a:gd name="T43" fmla="*/ 428 h 887"/>
              <a:gd name="T44" fmla="*/ 821 w 4666"/>
              <a:gd name="T45" fmla="*/ 634 h 887"/>
              <a:gd name="T46" fmla="*/ 567 w 4666"/>
              <a:gd name="T47" fmla="*/ 465 h 887"/>
              <a:gd name="T48" fmla="*/ 325 w 4666"/>
              <a:gd name="T49" fmla="*/ 603 h 887"/>
              <a:gd name="T50" fmla="*/ 0 w 4666"/>
              <a:gd name="T51" fmla="*/ 887 h 887"/>
              <a:gd name="T52" fmla="*/ 327 w 4666"/>
              <a:gd name="T53" fmla="*/ 887 h 887"/>
              <a:gd name="T54" fmla="*/ 567 w 4666"/>
              <a:gd name="T55" fmla="*/ 887 h 887"/>
              <a:gd name="T56" fmla="*/ 860 w 4666"/>
              <a:gd name="T57" fmla="*/ 887 h 887"/>
              <a:gd name="T58" fmla="*/ 1099 w 4666"/>
              <a:gd name="T59" fmla="*/ 887 h 887"/>
              <a:gd name="T60" fmla="*/ 1204 w 4666"/>
              <a:gd name="T61" fmla="*/ 887 h 887"/>
              <a:gd name="T62" fmla="*/ 1321 w 4666"/>
              <a:gd name="T63" fmla="*/ 887 h 887"/>
              <a:gd name="T64" fmla="*/ 1346 w 4666"/>
              <a:gd name="T65" fmla="*/ 887 h 887"/>
              <a:gd name="T66" fmla="*/ 1553 w 4666"/>
              <a:gd name="T67" fmla="*/ 887 h 887"/>
              <a:gd name="T68" fmla="*/ 1751 w 4666"/>
              <a:gd name="T69" fmla="*/ 887 h 887"/>
              <a:gd name="T70" fmla="*/ 1827 w 4666"/>
              <a:gd name="T71" fmla="*/ 887 h 887"/>
              <a:gd name="T72" fmla="*/ 2254 w 4666"/>
              <a:gd name="T73" fmla="*/ 887 h 887"/>
              <a:gd name="T74" fmla="*/ 2512 w 4666"/>
              <a:gd name="T75" fmla="*/ 887 h 887"/>
              <a:gd name="T76" fmla="*/ 2741 w 4666"/>
              <a:gd name="T77" fmla="*/ 887 h 887"/>
              <a:gd name="T78" fmla="*/ 2981 w 4666"/>
              <a:gd name="T79" fmla="*/ 887 h 887"/>
              <a:gd name="T80" fmla="*/ 3364 w 4666"/>
              <a:gd name="T81" fmla="*/ 887 h 887"/>
              <a:gd name="T82" fmla="*/ 3606 w 4666"/>
              <a:gd name="T83" fmla="*/ 887 h 887"/>
              <a:gd name="T84" fmla="*/ 3780 w 4666"/>
              <a:gd name="T85" fmla="*/ 887 h 887"/>
              <a:gd name="T86" fmla="*/ 4019 w 4666"/>
              <a:gd name="T87" fmla="*/ 887 h 887"/>
              <a:gd name="T88" fmla="*/ 4208 w 4666"/>
              <a:gd name="T89" fmla="*/ 887 h 887"/>
              <a:gd name="T90" fmla="*/ 4468 w 4666"/>
              <a:gd name="T91" fmla="*/ 887 h 887"/>
              <a:gd name="T92" fmla="*/ 4666 w 4666"/>
              <a:gd name="T93" fmla="*/ 722 h 8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4666" h="887">
                <a:moveTo>
                  <a:pt x="4468" y="722"/>
                </a:moveTo>
                <a:lnTo>
                  <a:pt x="4468" y="394"/>
                </a:lnTo>
                <a:lnTo>
                  <a:pt x="4208" y="394"/>
                </a:lnTo>
                <a:lnTo>
                  <a:pt x="4208" y="497"/>
                </a:lnTo>
                <a:lnTo>
                  <a:pt x="4019" y="497"/>
                </a:lnTo>
                <a:lnTo>
                  <a:pt x="4019" y="257"/>
                </a:lnTo>
                <a:lnTo>
                  <a:pt x="3962" y="257"/>
                </a:lnTo>
                <a:lnTo>
                  <a:pt x="3962" y="180"/>
                </a:lnTo>
                <a:lnTo>
                  <a:pt x="3796" y="180"/>
                </a:lnTo>
                <a:lnTo>
                  <a:pt x="3796" y="257"/>
                </a:lnTo>
                <a:lnTo>
                  <a:pt x="3739" y="257"/>
                </a:lnTo>
                <a:lnTo>
                  <a:pt x="3739" y="320"/>
                </a:lnTo>
                <a:lnTo>
                  <a:pt x="3606" y="320"/>
                </a:lnTo>
                <a:lnTo>
                  <a:pt x="3606" y="109"/>
                </a:lnTo>
                <a:lnTo>
                  <a:pt x="3364" y="306"/>
                </a:lnTo>
                <a:lnTo>
                  <a:pt x="3364" y="0"/>
                </a:lnTo>
                <a:lnTo>
                  <a:pt x="2978" y="0"/>
                </a:lnTo>
                <a:lnTo>
                  <a:pt x="2978" y="257"/>
                </a:lnTo>
                <a:lnTo>
                  <a:pt x="2926" y="257"/>
                </a:lnTo>
                <a:lnTo>
                  <a:pt x="2926" y="180"/>
                </a:lnTo>
                <a:lnTo>
                  <a:pt x="2760" y="180"/>
                </a:lnTo>
                <a:lnTo>
                  <a:pt x="2760" y="257"/>
                </a:lnTo>
                <a:lnTo>
                  <a:pt x="2703" y="257"/>
                </a:lnTo>
                <a:lnTo>
                  <a:pt x="2703" y="497"/>
                </a:lnTo>
                <a:lnTo>
                  <a:pt x="2512" y="497"/>
                </a:lnTo>
                <a:lnTo>
                  <a:pt x="2512" y="394"/>
                </a:lnTo>
                <a:lnTo>
                  <a:pt x="2254" y="394"/>
                </a:lnTo>
                <a:lnTo>
                  <a:pt x="2254" y="320"/>
                </a:lnTo>
                <a:lnTo>
                  <a:pt x="1955" y="320"/>
                </a:lnTo>
                <a:lnTo>
                  <a:pt x="1955" y="91"/>
                </a:lnTo>
                <a:lnTo>
                  <a:pt x="1751" y="91"/>
                </a:lnTo>
                <a:lnTo>
                  <a:pt x="1751" y="465"/>
                </a:lnTo>
                <a:lnTo>
                  <a:pt x="1567" y="465"/>
                </a:lnTo>
                <a:lnTo>
                  <a:pt x="1567" y="394"/>
                </a:lnTo>
                <a:lnTo>
                  <a:pt x="1550" y="394"/>
                </a:lnTo>
                <a:lnTo>
                  <a:pt x="1325" y="394"/>
                </a:lnTo>
                <a:lnTo>
                  <a:pt x="1290" y="394"/>
                </a:lnTo>
                <a:lnTo>
                  <a:pt x="1290" y="497"/>
                </a:lnTo>
                <a:lnTo>
                  <a:pt x="1099" y="497"/>
                </a:lnTo>
                <a:lnTo>
                  <a:pt x="1099" y="428"/>
                </a:lnTo>
                <a:lnTo>
                  <a:pt x="1044" y="428"/>
                </a:lnTo>
                <a:lnTo>
                  <a:pt x="1044" y="351"/>
                </a:lnTo>
                <a:lnTo>
                  <a:pt x="876" y="351"/>
                </a:lnTo>
                <a:lnTo>
                  <a:pt x="876" y="428"/>
                </a:lnTo>
                <a:lnTo>
                  <a:pt x="821" y="428"/>
                </a:lnTo>
                <a:lnTo>
                  <a:pt x="821" y="634"/>
                </a:lnTo>
                <a:lnTo>
                  <a:pt x="567" y="634"/>
                </a:lnTo>
                <a:lnTo>
                  <a:pt x="567" y="465"/>
                </a:lnTo>
                <a:lnTo>
                  <a:pt x="325" y="465"/>
                </a:lnTo>
                <a:lnTo>
                  <a:pt x="325" y="603"/>
                </a:lnTo>
                <a:lnTo>
                  <a:pt x="0" y="603"/>
                </a:lnTo>
                <a:lnTo>
                  <a:pt x="0" y="887"/>
                </a:lnTo>
                <a:lnTo>
                  <a:pt x="325" y="887"/>
                </a:lnTo>
                <a:lnTo>
                  <a:pt x="327" y="887"/>
                </a:lnTo>
                <a:lnTo>
                  <a:pt x="563" y="887"/>
                </a:lnTo>
                <a:lnTo>
                  <a:pt x="567" y="887"/>
                </a:lnTo>
                <a:lnTo>
                  <a:pt x="821" y="887"/>
                </a:lnTo>
                <a:lnTo>
                  <a:pt x="860" y="887"/>
                </a:lnTo>
                <a:lnTo>
                  <a:pt x="1061" y="887"/>
                </a:lnTo>
                <a:lnTo>
                  <a:pt x="1099" y="887"/>
                </a:lnTo>
                <a:lnTo>
                  <a:pt x="1104" y="887"/>
                </a:lnTo>
                <a:lnTo>
                  <a:pt x="1204" y="887"/>
                </a:lnTo>
                <a:lnTo>
                  <a:pt x="1290" y="887"/>
                </a:lnTo>
                <a:lnTo>
                  <a:pt x="1321" y="887"/>
                </a:lnTo>
                <a:lnTo>
                  <a:pt x="1325" y="887"/>
                </a:lnTo>
                <a:lnTo>
                  <a:pt x="1346" y="887"/>
                </a:lnTo>
                <a:lnTo>
                  <a:pt x="1550" y="887"/>
                </a:lnTo>
                <a:lnTo>
                  <a:pt x="1553" y="887"/>
                </a:lnTo>
                <a:lnTo>
                  <a:pt x="1567" y="887"/>
                </a:lnTo>
                <a:lnTo>
                  <a:pt x="1751" y="887"/>
                </a:lnTo>
                <a:lnTo>
                  <a:pt x="1795" y="887"/>
                </a:lnTo>
                <a:lnTo>
                  <a:pt x="1827" y="887"/>
                </a:lnTo>
                <a:lnTo>
                  <a:pt x="1955" y="887"/>
                </a:lnTo>
                <a:lnTo>
                  <a:pt x="2254" y="887"/>
                </a:lnTo>
                <a:lnTo>
                  <a:pt x="2483" y="887"/>
                </a:lnTo>
                <a:lnTo>
                  <a:pt x="2512" y="887"/>
                </a:lnTo>
                <a:lnTo>
                  <a:pt x="2703" y="887"/>
                </a:lnTo>
                <a:lnTo>
                  <a:pt x="2741" y="887"/>
                </a:lnTo>
                <a:lnTo>
                  <a:pt x="2978" y="887"/>
                </a:lnTo>
                <a:lnTo>
                  <a:pt x="2981" y="887"/>
                </a:lnTo>
                <a:lnTo>
                  <a:pt x="3356" y="887"/>
                </a:lnTo>
                <a:lnTo>
                  <a:pt x="3364" y="887"/>
                </a:lnTo>
                <a:lnTo>
                  <a:pt x="3481" y="887"/>
                </a:lnTo>
                <a:lnTo>
                  <a:pt x="3606" y="887"/>
                </a:lnTo>
                <a:lnTo>
                  <a:pt x="3739" y="887"/>
                </a:lnTo>
                <a:lnTo>
                  <a:pt x="3780" y="887"/>
                </a:lnTo>
                <a:lnTo>
                  <a:pt x="3980" y="887"/>
                </a:lnTo>
                <a:lnTo>
                  <a:pt x="4019" y="887"/>
                </a:lnTo>
                <a:lnTo>
                  <a:pt x="4124" y="887"/>
                </a:lnTo>
                <a:lnTo>
                  <a:pt x="4208" y="887"/>
                </a:lnTo>
                <a:lnTo>
                  <a:pt x="4239" y="887"/>
                </a:lnTo>
                <a:lnTo>
                  <a:pt x="4468" y="887"/>
                </a:lnTo>
                <a:lnTo>
                  <a:pt x="4666" y="887"/>
                </a:lnTo>
                <a:lnTo>
                  <a:pt x="4666" y="722"/>
                </a:lnTo>
                <a:lnTo>
                  <a:pt x="4468" y="722"/>
                </a:lnTo>
                <a:close/>
              </a:path>
            </a:pathLst>
          </a:custGeom>
          <a:solidFill>
            <a:srgbClr val="00188F">
              <a:lumMod val="5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CAC56D8-7E55-4F0C-8E9D-9362AAA1BE8A}"/>
              </a:ext>
            </a:extLst>
          </p:cNvPr>
          <p:cNvSpPr/>
          <p:nvPr userDrawn="1"/>
        </p:nvSpPr>
        <p:spPr>
          <a:xfrm>
            <a:off x="6079376" y="456225"/>
            <a:ext cx="5936412" cy="14219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sz="4800" b="1" kern="1200" cap="none" spc="-98" baseline="0">
                <a:ln w="3175"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Intelligent Cloud Architect Boot Camp</a:t>
            </a:r>
          </a:p>
        </p:txBody>
      </p:sp>
      <p:sp>
        <p:nvSpPr>
          <p:cNvPr id="15" name="Freeform 10">
            <a:extLst>
              <a:ext uri="{FF2B5EF4-FFF2-40B4-BE49-F238E27FC236}">
                <a16:creationId xmlns:a16="http://schemas.microsoft.com/office/drawing/2014/main" id="{E79ACDCA-90B8-4F93-AB30-1088C4082FC4}"/>
              </a:ext>
            </a:extLst>
          </p:cNvPr>
          <p:cNvSpPr>
            <a:spLocks/>
          </p:cNvSpPr>
          <p:nvPr userDrawn="1"/>
        </p:nvSpPr>
        <p:spPr bwMode="auto">
          <a:xfrm>
            <a:off x="269300" y="4471379"/>
            <a:ext cx="12063937" cy="2228238"/>
          </a:xfrm>
          <a:custGeom>
            <a:avLst/>
            <a:gdLst>
              <a:gd name="T0" fmla="*/ 0 w 2301"/>
              <a:gd name="T1" fmla="*/ 122 h 425"/>
              <a:gd name="T2" fmla="*/ 10 w 2301"/>
              <a:gd name="T3" fmla="*/ 293 h 425"/>
              <a:gd name="T4" fmla="*/ 34 w 2301"/>
              <a:gd name="T5" fmla="*/ 211 h 425"/>
              <a:gd name="T6" fmla="*/ 108 w 2301"/>
              <a:gd name="T7" fmla="*/ 293 h 425"/>
              <a:gd name="T8" fmla="*/ 124 w 2301"/>
              <a:gd name="T9" fmla="*/ 132 h 425"/>
              <a:gd name="T10" fmla="*/ 148 w 2301"/>
              <a:gd name="T11" fmla="*/ 78 h 425"/>
              <a:gd name="T12" fmla="*/ 187 w 2301"/>
              <a:gd name="T13" fmla="*/ 132 h 425"/>
              <a:gd name="T14" fmla="*/ 204 w 2301"/>
              <a:gd name="T15" fmla="*/ 243 h 425"/>
              <a:gd name="T16" fmla="*/ 231 w 2301"/>
              <a:gd name="T17" fmla="*/ 51 h 425"/>
              <a:gd name="T18" fmla="*/ 285 w 2301"/>
              <a:gd name="T19" fmla="*/ 51 h 425"/>
              <a:gd name="T20" fmla="*/ 307 w 2301"/>
              <a:gd name="T21" fmla="*/ 172 h 425"/>
              <a:gd name="T22" fmla="*/ 315 w 2301"/>
              <a:gd name="T23" fmla="*/ 43 h 425"/>
              <a:gd name="T24" fmla="*/ 400 w 2301"/>
              <a:gd name="T25" fmla="*/ 177 h 425"/>
              <a:gd name="T26" fmla="*/ 439 w 2301"/>
              <a:gd name="T27" fmla="*/ 39 h 425"/>
              <a:gd name="T28" fmla="*/ 471 w 2301"/>
              <a:gd name="T29" fmla="*/ 177 h 425"/>
              <a:gd name="T30" fmla="*/ 498 w 2301"/>
              <a:gd name="T31" fmla="*/ 293 h 425"/>
              <a:gd name="T32" fmla="*/ 522 w 2301"/>
              <a:gd name="T33" fmla="*/ 182 h 425"/>
              <a:gd name="T34" fmla="*/ 582 w 2301"/>
              <a:gd name="T35" fmla="*/ 264 h 425"/>
              <a:gd name="T36" fmla="*/ 682 w 2301"/>
              <a:gd name="T37" fmla="*/ 293 h 425"/>
              <a:gd name="T38" fmla="*/ 704 w 2301"/>
              <a:gd name="T39" fmla="*/ 126 h 425"/>
              <a:gd name="T40" fmla="*/ 780 w 2301"/>
              <a:gd name="T41" fmla="*/ 240 h 425"/>
              <a:gd name="T42" fmla="*/ 808 w 2301"/>
              <a:gd name="T43" fmla="*/ 154 h 425"/>
              <a:gd name="T44" fmla="*/ 852 w 2301"/>
              <a:gd name="T45" fmla="*/ 154 h 425"/>
              <a:gd name="T46" fmla="*/ 878 w 2301"/>
              <a:gd name="T47" fmla="*/ 240 h 425"/>
              <a:gd name="T48" fmla="*/ 915 w 2301"/>
              <a:gd name="T49" fmla="*/ 101 h 425"/>
              <a:gd name="T50" fmla="*/ 990 w 2301"/>
              <a:gd name="T51" fmla="*/ 101 h 425"/>
              <a:gd name="T52" fmla="*/ 1041 w 2301"/>
              <a:gd name="T53" fmla="*/ 240 h 425"/>
              <a:gd name="T54" fmla="*/ 1069 w 2301"/>
              <a:gd name="T55" fmla="*/ 154 h 425"/>
              <a:gd name="T56" fmla="*/ 1113 w 2301"/>
              <a:gd name="T57" fmla="*/ 154 h 425"/>
              <a:gd name="T58" fmla="*/ 1140 w 2301"/>
              <a:gd name="T59" fmla="*/ 240 h 425"/>
              <a:gd name="T60" fmla="*/ 1161 w 2301"/>
              <a:gd name="T61" fmla="*/ 126 h 425"/>
              <a:gd name="T62" fmla="*/ 1237 w 2301"/>
              <a:gd name="T63" fmla="*/ 293 h 425"/>
              <a:gd name="T64" fmla="*/ 1335 w 2301"/>
              <a:gd name="T65" fmla="*/ 264 h 425"/>
              <a:gd name="T66" fmla="*/ 1377 w 2301"/>
              <a:gd name="T67" fmla="*/ 182 h 425"/>
              <a:gd name="T68" fmla="*/ 1422 w 2301"/>
              <a:gd name="T69" fmla="*/ 293 h 425"/>
              <a:gd name="T70" fmla="*/ 1443 w 2301"/>
              <a:gd name="T71" fmla="*/ 177 h 425"/>
              <a:gd name="T72" fmla="*/ 1465 w 2301"/>
              <a:gd name="T73" fmla="*/ 39 h 425"/>
              <a:gd name="T74" fmla="*/ 1492 w 2301"/>
              <a:gd name="T75" fmla="*/ 177 h 425"/>
              <a:gd name="T76" fmla="*/ 1540 w 2301"/>
              <a:gd name="T77" fmla="*/ 43 h 425"/>
              <a:gd name="T78" fmla="*/ 1618 w 2301"/>
              <a:gd name="T79" fmla="*/ 172 h 425"/>
              <a:gd name="T80" fmla="*/ 1639 w 2301"/>
              <a:gd name="T81" fmla="*/ 51 h 425"/>
              <a:gd name="T82" fmla="*/ 1695 w 2301"/>
              <a:gd name="T83" fmla="*/ 51 h 425"/>
              <a:gd name="T84" fmla="*/ 1716 w 2301"/>
              <a:gd name="T85" fmla="*/ 243 h 425"/>
              <a:gd name="T86" fmla="*/ 1735 w 2301"/>
              <a:gd name="T87" fmla="*/ 132 h 425"/>
              <a:gd name="T88" fmla="*/ 1759 w 2301"/>
              <a:gd name="T89" fmla="*/ 78 h 425"/>
              <a:gd name="T90" fmla="*/ 1799 w 2301"/>
              <a:gd name="T91" fmla="*/ 132 h 425"/>
              <a:gd name="T92" fmla="*/ 1813 w 2301"/>
              <a:gd name="T93" fmla="*/ 293 h 425"/>
              <a:gd name="T94" fmla="*/ 1836 w 2301"/>
              <a:gd name="T95" fmla="*/ 211 h 425"/>
              <a:gd name="T96" fmla="*/ 1909 w 2301"/>
              <a:gd name="T97" fmla="*/ 293 h 425"/>
              <a:gd name="T98" fmla="*/ 1921 w 2301"/>
              <a:gd name="T99" fmla="*/ 122 h 425"/>
              <a:gd name="T100" fmla="*/ 2008 w 2301"/>
              <a:gd name="T101" fmla="*/ 253 h 425"/>
              <a:gd name="T102" fmla="*/ 2019 w 2301"/>
              <a:gd name="T103" fmla="*/ 161 h 425"/>
              <a:gd name="T104" fmla="*/ 2086 w 2301"/>
              <a:gd name="T105" fmla="*/ 174 h 425"/>
              <a:gd name="T106" fmla="*/ 2116 w 2301"/>
              <a:gd name="T107" fmla="*/ 159 h 425"/>
              <a:gd name="T108" fmla="*/ 2140 w 2301"/>
              <a:gd name="T109" fmla="*/ 90 h 425"/>
              <a:gd name="T110" fmla="*/ 2193 w 2301"/>
              <a:gd name="T111" fmla="*/ 159 h 425"/>
              <a:gd name="T112" fmla="*/ 2214 w 2301"/>
              <a:gd name="T113" fmla="*/ 234 h 425"/>
              <a:gd name="T114" fmla="*/ 2255 w 2301"/>
              <a:gd name="T115" fmla="*/ 125 h 425"/>
              <a:gd name="T116" fmla="*/ 2281 w 2301"/>
              <a:gd name="T117" fmla="*/ 234 h 4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2301" h="425">
                <a:moveTo>
                  <a:pt x="2301" y="234"/>
                </a:moveTo>
                <a:lnTo>
                  <a:pt x="2301" y="425"/>
                </a:lnTo>
                <a:lnTo>
                  <a:pt x="0" y="425"/>
                </a:lnTo>
                <a:lnTo>
                  <a:pt x="0" y="122"/>
                </a:lnTo>
                <a:lnTo>
                  <a:pt x="10" y="122"/>
                </a:lnTo>
                <a:lnTo>
                  <a:pt x="10" y="180"/>
                </a:lnTo>
                <a:lnTo>
                  <a:pt x="10" y="180"/>
                </a:lnTo>
                <a:lnTo>
                  <a:pt x="10" y="293"/>
                </a:lnTo>
                <a:lnTo>
                  <a:pt x="21" y="293"/>
                </a:lnTo>
                <a:lnTo>
                  <a:pt x="21" y="264"/>
                </a:lnTo>
                <a:lnTo>
                  <a:pt x="34" y="264"/>
                </a:lnTo>
                <a:lnTo>
                  <a:pt x="34" y="211"/>
                </a:lnTo>
                <a:lnTo>
                  <a:pt x="94" y="211"/>
                </a:lnTo>
                <a:lnTo>
                  <a:pt x="94" y="264"/>
                </a:lnTo>
                <a:lnTo>
                  <a:pt x="108" y="264"/>
                </a:lnTo>
                <a:lnTo>
                  <a:pt x="108" y="293"/>
                </a:lnTo>
                <a:lnTo>
                  <a:pt x="117" y="293"/>
                </a:lnTo>
                <a:lnTo>
                  <a:pt x="117" y="159"/>
                </a:lnTo>
                <a:lnTo>
                  <a:pt x="124" y="159"/>
                </a:lnTo>
                <a:lnTo>
                  <a:pt x="124" y="132"/>
                </a:lnTo>
                <a:lnTo>
                  <a:pt x="132" y="132"/>
                </a:lnTo>
                <a:lnTo>
                  <a:pt x="132" y="105"/>
                </a:lnTo>
                <a:lnTo>
                  <a:pt x="148" y="105"/>
                </a:lnTo>
                <a:lnTo>
                  <a:pt x="148" y="78"/>
                </a:lnTo>
                <a:lnTo>
                  <a:pt x="171" y="78"/>
                </a:lnTo>
                <a:lnTo>
                  <a:pt x="171" y="105"/>
                </a:lnTo>
                <a:lnTo>
                  <a:pt x="187" y="105"/>
                </a:lnTo>
                <a:lnTo>
                  <a:pt x="187" y="132"/>
                </a:lnTo>
                <a:lnTo>
                  <a:pt x="195" y="132"/>
                </a:lnTo>
                <a:lnTo>
                  <a:pt x="195" y="159"/>
                </a:lnTo>
                <a:lnTo>
                  <a:pt x="204" y="159"/>
                </a:lnTo>
                <a:lnTo>
                  <a:pt x="204" y="243"/>
                </a:lnTo>
                <a:lnTo>
                  <a:pt x="215" y="243"/>
                </a:lnTo>
                <a:lnTo>
                  <a:pt x="215" y="84"/>
                </a:lnTo>
                <a:lnTo>
                  <a:pt x="231" y="84"/>
                </a:lnTo>
                <a:lnTo>
                  <a:pt x="231" y="51"/>
                </a:lnTo>
                <a:lnTo>
                  <a:pt x="235" y="51"/>
                </a:lnTo>
                <a:lnTo>
                  <a:pt x="235" y="0"/>
                </a:lnTo>
                <a:lnTo>
                  <a:pt x="285" y="0"/>
                </a:lnTo>
                <a:lnTo>
                  <a:pt x="285" y="51"/>
                </a:lnTo>
                <a:lnTo>
                  <a:pt x="291" y="51"/>
                </a:lnTo>
                <a:lnTo>
                  <a:pt x="291" y="84"/>
                </a:lnTo>
                <a:lnTo>
                  <a:pt x="307" y="84"/>
                </a:lnTo>
                <a:lnTo>
                  <a:pt x="307" y="172"/>
                </a:lnTo>
                <a:lnTo>
                  <a:pt x="313" y="172"/>
                </a:lnTo>
                <a:lnTo>
                  <a:pt x="313" y="124"/>
                </a:lnTo>
                <a:lnTo>
                  <a:pt x="315" y="124"/>
                </a:lnTo>
                <a:lnTo>
                  <a:pt x="315" y="43"/>
                </a:lnTo>
                <a:lnTo>
                  <a:pt x="390" y="43"/>
                </a:lnTo>
                <a:lnTo>
                  <a:pt x="390" y="124"/>
                </a:lnTo>
                <a:lnTo>
                  <a:pt x="400" y="124"/>
                </a:lnTo>
                <a:lnTo>
                  <a:pt x="400" y="177"/>
                </a:lnTo>
                <a:lnTo>
                  <a:pt x="438" y="177"/>
                </a:lnTo>
                <a:lnTo>
                  <a:pt x="438" y="108"/>
                </a:lnTo>
                <a:lnTo>
                  <a:pt x="435" y="108"/>
                </a:lnTo>
                <a:lnTo>
                  <a:pt x="439" y="39"/>
                </a:lnTo>
                <a:lnTo>
                  <a:pt x="466" y="39"/>
                </a:lnTo>
                <a:lnTo>
                  <a:pt x="466" y="108"/>
                </a:lnTo>
                <a:lnTo>
                  <a:pt x="471" y="108"/>
                </a:lnTo>
                <a:lnTo>
                  <a:pt x="471" y="177"/>
                </a:lnTo>
                <a:lnTo>
                  <a:pt x="488" y="177"/>
                </a:lnTo>
                <a:lnTo>
                  <a:pt x="488" y="244"/>
                </a:lnTo>
                <a:lnTo>
                  <a:pt x="498" y="244"/>
                </a:lnTo>
                <a:lnTo>
                  <a:pt x="498" y="293"/>
                </a:lnTo>
                <a:lnTo>
                  <a:pt x="508" y="293"/>
                </a:lnTo>
                <a:lnTo>
                  <a:pt x="508" y="264"/>
                </a:lnTo>
                <a:lnTo>
                  <a:pt x="522" y="264"/>
                </a:lnTo>
                <a:lnTo>
                  <a:pt x="522" y="182"/>
                </a:lnTo>
                <a:lnTo>
                  <a:pt x="554" y="182"/>
                </a:lnTo>
                <a:lnTo>
                  <a:pt x="554" y="211"/>
                </a:lnTo>
                <a:lnTo>
                  <a:pt x="582" y="211"/>
                </a:lnTo>
                <a:lnTo>
                  <a:pt x="582" y="264"/>
                </a:lnTo>
                <a:lnTo>
                  <a:pt x="595" y="264"/>
                </a:lnTo>
                <a:lnTo>
                  <a:pt x="595" y="234"/>
                </a:lnTo>
                <a:lnTo>
                  <a:pt x="682" y="234"/>
                </a:lnTo>
                <a:lnTo>
                  <a:pt x="682" y="293"/>
                </a:lnTo>
                <a:lnTo>
                  <a:pt x="693" y="293"/>
                </a:lnTo>
                <a:lnTo>
                  <a:pt x="693" y="159"/>
                </a:lnTo>
                <a:lnTo>
                  <a:pt x="704" y="159"/>
                </a:lnTo>
                <a:lnTo>
                  <a:pt x="704" y="126"/>
                </a:lnTo>
                <a:lnTo>
                  <a:pt x="769" y="126"/>
                </a:lnTo>
                <a:lnTo>
                  <a:pt x="769" y="159"/>
                </a:lnTo>
                <a:lnTo>
                  <a:pt x="780" y="159"/>
                </a:lnTo>
                <a:lnTo>
                  <a:pt x="780" y="240"/>
                </a:lnTo>
                <a:lnTo>
                  <a:pt x="791" y="240"/>
                </a:lnTo>
                <a:lnTo>
                  <a:pt x="791" y="199"/>
                </a:lnTo>
                <a:lnTo>
                  <a:pt x="808" y="199"/>
                </a:lnTo>
                <a:lnTo>
                  <a:pt x="808" y="154"/>
                </a:lnTo>
                <a:lnTo>
                  <a:pt x="817" y="154"/>
                </a:lnTo>
                <a:lnTo>
                  <a:pt x="817" y="121"/>
                </a:lnTo>
                <a:lnTo>
                  <a:pt x="852" y="121"/>
                </a:lnTo>
                <a:lnTo>
                  <a:pt x="852" y="154"/>
                </a:lnTo>
                <a:lnTo>
                  <a:pt x="861" y="154"/>
                </a:lnTo>
                <a:lnTo>
                  <a:pt x="861" y="199"/>
                </a:lnTo>
                <a:lnTo>
                  <a:pt x="878" y="199"/>
                </a:lnTo>
                <a:lnTo>
                  <a:pt x="878" y="240"/>
                </a:lnTo>
                <a:lnTo>
                  <a:pt x="889" y="240"/>
                </a:lnTo>
                <a:lnTo>
                  <a:pt x="889" y="159"/>
                </a:lnTo>
                <a:lnTo>
                  <a:pt x="915" y="159"/>
                </a:lnTo>
                <a:lnTo>
                  <a:pt x="915" y="101"/>
                </a:lnTo>
                <a:lnTo>
                  <a:pt x="940" y="101"/>
                </a:lnTo>
                <a:lnTo>
                  <a:pt x="940" y="64"/>
                </a:lnTo>
                <a:lnTo>
                  <a:pt x="990" y="64"/>
                </a:lnTo>
                <a:lnTo>
                  <a:pt x="990" y="101"/>
                </a:lnTo>
                <a:lnTo>
                  <a:pt x="1015" y="101"/>
                </a:lnTo>
                <a:lnTo>
                  <a:pt x="1015" y="159"/>
                </a:lnTo>
                <a:lnTo>
                  <a:pt x="1041" y="159"/>
                </a:lnTo>
                <a:lnTo>
                  <a:pt x="1041" y="240"/>
                </a:lnTo>
                <a:lnTo>
                  <a:pt x="1053" y="240"/>
                </a:lnTo>
                <a:lnTo>
                  <a:pt x="1053" y="199"/>
                </a:lnTo>
                <a:lnTo>
                  <a:pt x="1069" y="199"/>
                </a:lnTo>
                <a:lnTo>
                  <a:pt x="1069" y="154"/>
                </a:lnTo>
                <a:lnTo>
                  <a:pt x="1079" y="154"/>
                </a:lnTo>
                <a:lnTo>
                  <a:pt x="1079" y="121"/>
                </a:lnTo>
                <a:lnTo>
                  <a:pt x="1113" y="121"/>
                </a:lnTo>
                <a:lnTo>
                  <a:pt x="1113" y="154"/>
                </a:lnTo>
                <a:lnTo>
                  <a:pt x="1123" y="154"/>
                </a:lnTo>
                <a:lnTo>
                  <a:pt x="1123" y="199"/>
                </a:lnTo>
                <a:lnTo>
                  <a:pt x="1140" y="199"/>
                </a:lnTo>
                <a:lnTo>
                  <a:pt x="1140" y="240"/>
                </a:lnTo>
                <a:lnTo>
                  <a:pt x="1150" y="240"/>
                </a:lnTo>
                <a:lnTo>
                  <a:pt x="1150" y="159"/>
                </a:lnTo>
                <a:lnTo>
                  <a:pt x="1161" y="159"/>
                </a:lnTo>
                <a:lnTo>
                  <a:pt x="1161" y="126"/>
                </a:lnTo>
                <a:lnTo>
                  <a:pt x="1227" y="126"/>
                </a:lnTo>
                <a:lnTo>
                  <a:pt x="1227" y="159"/>
                </a:lnTo>
                <a:lnTo>
                  <a:pt x="1237" y="159"/>
                </a:lnTo>
                <a:lnTo>
                  <a:pt x="1237" y="293"/>
                </a:lnTo>
                <a:lnTo>
                  <a:pt x="1248" y="293"/>
                </a:lnTo>
                <a:lnTo>
                  <a:pt x="1248" y="234"/>
                </a:lnTo>
                <a:lnTo>
                  <a:pt x="1335" y="234"/>
                </a:lnTo>
                <a:lnTo>
                  <a:pt x="1335" y="264"/>
                </a:lnTo>
                <a:lnTo>
                  <a:pt x="1348" y="264"/>
                </a:lnTo>
                <a:lnTo>
                  <a:pt x="1348" y="211"/>
                </a:lnTo>
                <a:lnTo>
                  <a:pt x="1377" y="211"/>
                </a:lnTo>
                <a:lnTo>
                  <a:pt x="1377" y="182"/>
                </a:lnTo>
                <a:lnTo>
                  <a:pt x="1408" y="182"/>
                </a:lnTo>
                <a:lnTo>
                  <a:pt x="1408" y="264"/>
                </a:lnTo>
                <a:lnTo>
                  <a:pt x="1422" y="264"/>
                </a:lnTo>
                <a:lnTo>
                  <a:pt x="1422" y="293"/>
                </a:lnTo>
                <a:lnTo>
                  <a:pt x="1433" y="293"/>
                </a:lnTo>
                <a:lnTo>
                  <a:pt x="1433" y="244"/>
                </a:lnTo>
                <a:lnTo>
                  <a:pt x="1443" y="244"/>
                </a:lnTo>
                <a:lnTo>
                  <a:pt x="1443" y="177"/>
                </a:lnTo>
                <a:lnTo>
                  <a:pt x="1459" y="177"/>
                </a:lnTo>
                <a:lnTo>
                  <a:pt x="1459" y="108"/>
                </a:lnTo>
                <a:lnTo>
                  <a:pt x="1465" y="108"/>
                </a:lnTo>
                <a:lnTo>
                  <a:pt x="1465" y="39"/>
                </a:lnTo>
                <a:lnTo>
                  <a:pt x="1492" y="39"/>
                </a:lnTo>
                <a:lnTo>
                  <a:pt x="1495" y="108"/>
                </a:lnTo>
                <a:lnTo>
                  <a:pt x="1492" y="108"/>
                </a:lnTo>
                <a:lnTo>
                  <a:pt x="1492" y="177"/>
                </a:lnTo>
                <a:lnTo>
                  <a:pt x="1531" y="177"/>
                </a:lnTo>
                <a:lnTo>
                  <a:pt x="1531" y="124"/>
                </a:lnTo>
                <a:lnTo>
                  <a:pt x="1540" y="124"/>
                </a:lnTo>
                <a:lnTo>
                  <a:pt x="1540" y="43"/>
                </a:lnTo>
                <a:lnTo>
                  <a:pt x="1616" y="43"/>
                </a:lnTo>
                <a:lnTo>
                  <a:pt x="1616" y="124"/>
                </a:lnTo>
                <a:lnTo>
                  <a:pt x="1618" y="124"/>
                </a:lnTo>
                <a:lnTo>
                  <a:pt x="1618" y="172"/>
                </a:lnTo>
                <a:lnTo>
                  <a:pt x="1624" y="172"/>
                </a:lnTo>
                <a:lnTo>
                  <a:pt x="1624" y="84"/>
                </a:lnTo>
                <a:lnTo>
                  <a:pt x="1639" y="84"/>
                </a:lnTo>
                <a:lnTo>
                  <a:pt x="1639" y="51"/>
                </a:lnTo>
                <a:lnTo>
                  <a:pt x="1645" y="51"/>
                </a:lnTo>
                <a:lnTo>
                  <a:pt x="1645" y="0"/>
                </a:lnTo>
                <a:lnTo>
                  <a:pt x="1695" y="0"/>
                </a:lnTo>
                <a:lnTo>
                  <a:pt x="1695" y="51"/>
                </a:lnTo>
                <a:lnTo>
                  <a:pt x="1700" y="51"/>
                </a:lnTo>
                <a:lnTo>
                  <a:pt x="1700" y="84"/>
                </a:lnTo>
                <a:lnTo>
                  <a:pt x="1716" y="84"/>
                </a:lnTo>
                <a:lnTo>
                  <a:pt x="1716" y="243"/>
                </a:lnTo>
                <a:lnTo>
                  <a:pt x="1726" y="243"/>
                </a:lnTo>
                <a:lnTo>
                  <a:pt x="1726" y="159"/>
                </a:lnTo>
                <a:lnTo>
                  <a:pt x="1735" y="159"/>
                </a:lnTo>
                <a:lnTo>
                  <a:pt x="1735" y="132"/>
                </a:lnTo>
                <a:lnTo>
                  <a:pt x="1743" y="132"/>
                </a:lnTo>
                <a:lnTo>
                  <a:pt x="1743" y="105"/>
                </a:lnTo>
                <a:lnTo>
                  <a:pt x="1759" y="105"/>
                </a:lnTo>
                <a:lnTo>
                  <a:pt x="1759" y="78"/>
                </a:lnTo>
                <a:lnTo>
                  <a:pt x="1782" y="78"/>
                </a:lnTo>
                <a:lnTo>
                  <a:pt x="1782" y="105"/>
                </a:lnTo>
                <a:lnTo>
                  <a:pt x="1799" y="105"/>
                </a:lnTo>
                <a:lnTo>
                  <a:pt x="1799" y="132"/>
                </a:lnTo>
                <a:lnTo>
                  <a:pt x="1806" y="132"/>
                </a:lnTo>
                <a:lnTo>
                  <a:pt x="1806" y="159"/>
                </a:lnTo>
                <a:lnTo>
                  <a:pt x="1813" y="159"/>
                </a:lnTo>
                <a:lnTo>
                  <a:pt x="1813" y="293"/>
                </a:lnTo>
                <a:lnTo>
                  <a:pt x="1823" y="293"/>
                </a:lnTo>
                <a:lnTo>
                  <a:pt x="1823" y="264"/>
                </a:lnTo>
                <a:lnTo>
                  <a:pt x="1836" y="264"/>
                </a:lnTo>
                <a:lnTo>
                  <a:pt x="1836" y="211"/>
                </a:lnTo>
                <a:lnTo>
                  <a:pt x="1896" y="211"/>
                </a:lnTo>
                <a:lnTo>
                  <a:pt x="1896" y="264"/>
                </a:lnTo>
                <a:lnTo>
                  <a:pt x="1909" y="264"/>
                </a:lnTo>
                <a:lnTo>
                  <a:pt x="1909" y="293"/>
                </a:lnTo>
                <a:lnTo>
                  <a:pt x="1921" y="293"/>
                </a:lnTo>
                <a:lnTo>
                  <a:pt x="1921" y="180"/>
                </a:lnTo>
                <a:lnTo>
                  <a:pt x="1921" y="180"/>
                </a:lnTo>
                <a:lnTo>
                  <a:pt x="1921" y="122"/>
                </a:lnTo>
                <a:lnTo>
                  <a:pt x="1989" y="122"/>
                </a:lnTo>
                <a:lnTo>
                  <a:pt x="1989" y="159"/>
                </a:lnTo>
                <a:lnTo>
                  <a:pt x="2008" y="159"/>
                </a:lnTo>
                <a:lnTo>
                  <a:pt x="2008" y="253"/>
                </a:lnTo>
                <a:lnTo>
                  <a:pt x="2019" y="253"/>
                </a:lnTo>
                <a:lnTo>
                  <a:pt x="2019" y="224"/>
                </a:lnTo>
                <a:lnTo>
                  <a:pt x="2019" y="224"/>
                </a:lnTo>
                <a:lnTo>
                  <a:pt x="2019" y="161"/>
                </a:lnTo>
                <a:lnTo>
                  <a:pt x="2038" y="174"/>
                </a:lnTo>
                <a:lnTo>
                  <a:pt x="2038" y="134"/>
                </a:lnTo>
                <a:lnTo>
                  <a:pt x="2086" y="134"/>
                </a:lnTo>
                <a:lnTo>
                  <a:pt x="2086" y="174"/>
                </a:lnTo>
                <a:lnTo>
                  <a:pt x="2106" y="161"/>
                </a:lnTo>
                <a:lnTo>
                  <a:pt x="2106" y="218"/>
                </a:lnTo>
                <a:lnTo>
                  <a:pt x="2116" y="218"/>
                </a:lnTo>
                <a:lnTo>
                  <a:pt x="2116" y="159"/>
                </a:lnTo>
                <a:lnTo>
                  <a:pt x="2127" y="159"/>
                </a:lnTo>
                <a:lnTo>
                  <a:pt x="2127" y="126"/>
                </a:lnTo>
                <a:lnTo>
                  <a:pt x="2140" y="126"/>
                </a:lnTo>
                <a:lnTo>
                  <a:pt x="2140" y="90"/>
                </a:lnTo>
                <a:lnTo>
                  <a:pt x="2182" y="90"/>
                </a:lnTo>
                <a:lnTo>
                  <a:pt x="2182" y="126"/>
                </a:lnTo>
                <a:lnTo>
                  <a:pt x="2193" y="126"/>
                </a:lnTo>
                <a:lnTo>
                  <a:pt x="2193" y="159"/>
                </a:lnTo>
                <a:lnTo>
                  <a:pt x="2203" y="159"/>
                </a:lnTo>
                <a:lnTo>
                  <a:pt x="2203" y="260"/>
                </a:lnTo>
                <a:lnTo>
                  <a:pt x="2214" y="260"/>
                </a:lnTo>
                <a:lnTo>
                  <a:pt x="2214" y="234"/>
                </a:lnTo>
                <a:lnTo>
                  <a:pt x="2236" y="234"/>
                </a:lnTo>
                <a:lnTo>
                  <a:pt x="2236" y="176"/>
                </a:lnTo>
                <a:lnTo>
                  <a:pt x="2255" y="176"/>
                </a:lnTo>
                <a:lnTo>
                  <a:pt x="2255" y="125"/>
                </a:lnTo>
                <a:lnTo>
                  <a:pt x="2263" y="125"/>
                </a:lnTo>
                <a:lnTo>
                  <a:pt x="2263" y="176"/>
                </a:lnTo>
                <a:lnTo>
                  <a:pt x="2281" y="176"/>
                </a:lnTo>
                <a:lnTo>
                  <a:pt x="2281" y="234"/>
                </a:lnTo>
                <a:lnTo>
                  <a:pt x="2301" y="234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4A0A9EA-1D72-4B03-B077-A762734DCADB}"/>
              </a:ext>
            </a:extLst>
          </p:cNvPr>
          <p:cNvGrpSpPr/>
          <p:nvPr userDrawn="1"/>
        </p:nvGrpSpPr>
        <p:grpSpPr>
          <a:xfrm>
            <a:off x="8203269" y="2925966"/>
            <a:ext cx="2361568" cy="2089069"/>
            <a:chOff x="8219218" y="1658816"/>
            <a:chExt cx="3816414" cy="3146214"/>
          </a:xfrm>
        </p:grpSpPr>
        <p:sp>
          <p:nvSpPr>
            <p:cNvPr id="17" name="Rectangle 117">
              <a:extLst>
                <a:ext uri="{FF2B5EF4-FFF2-40B4-BE49-F238E27FC236}">
                  <a16:creationId xmlns:a16="http://schemas.microsoft.com/office/drawing/2014/main" id="{152D6DEB-F313-4840-9689-F5E12007300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1474472" y="2182741"/>
              <a:ext cx="2660" cy="266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18" name="Freeform 118">
              <a:extLst>
                <a:ext uri="{FF2B5EF4-FFF2-40B4-BE49-F238E27FC236}">
                  <a16:creationId xmlns:a16="http://schemas.microsoft.com/office/drawing/2014/main" id="{47EE5AC8-4E33-401B-A686-655AC85D8F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860164" y="2653477"/>
              <a:ext cx="2287188" cy="2029215"/>
            </a:xfrm>
            <a:custGeom>
              <a:avLst/>
              <a:gdLst>
                <a:gd name="T0" fmla="*/ 162 w 590"/>
                <a:gd name="T1" fmla="*/ 526 h 526"/>
                <a:gd name="T2" fmla="*/ 0 w 590"/>
                <a:gd name="T3" fmla="*/ 526 h 526"/>
                <a:gd name="T4" fmla="*/ 0 w 590"/>
                <a:gd name="T5" fmla="*/ 514 h 526"/>
                <a:gd name="T6" fmla="*/ 162 w 590"/>
                <a:gd name="T7" fmla="*/ 514 h 526"/>
                <a:gd name="T8" fmla="*/ 241 w 590"/>
                <a:gd name="T9" fmla="*/ 434 h 526"/>
                <a:gd name="T10" fmla="*/ 241 w 590"/>
                <a:gd name="T11" fmla="*/ 283 h 526"/>
                <a:gd name="T12" fmla="*/ 333 w 590"/>
                <a:gd name="T13" fmla="*/ 192 h 526"/>
                <a:gd name="T14" fmla="*/ 499 w 590"/>
                <a:gd name="T15" fmla="*/ 192 h 526"/>
                <a:gd name="T16" fmla="*/ 578 w 590"/>
                <a:gd name="T17" fmla="*/ 112 h 526"/>
                <a:gd name="T18" fmla="*/ 578 w 590"/>
                <a:gd name="T19" fmla="*/ 0 h 526"/>
                <a:gd name="T20" fmla="*/ 590 w 590"/>
                <a:gd name="T21" fmla="*/ 0 h 526"/>
                <a:gd name="T22" fmla="*/ 590 w 590"/>
                <a:gd name="T23" fmla="*/ 112 h 526"/>
                <a:gd name="T24" fmla="*/ 499 w 590"/>
                <a:gd name="T25" fmla="*/ 204 h 526"/>
                <a:gd name="T26" fmla="*/ 333 w 590"/>
                <a:gd name="T27" fmla="*/ 204 h 526"/>
                <a:gd name="T28" fmla="*/ 253 w 590"/>
                <a:gd name="T29" fmla="*/ 283 h 526"/>
                <a:gd name="T30" fmla="*/ 253 w 590"/>
                <a:gd name="T31" fmla="*/ 434 h 526"/>
                <a:gd name="T32" fmla="*/ 162 w 590"/>
                <a:gd name="T33" fmla="*/ 526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90" h="526">
                  <a:moveTo>
                    <a:pt x="162" y="526"/>
                  </a:moveTo>
                  <a:cubicBezTo>
                    <a:pt x="0" y="526"/>
                    <a:pt x="0" y="526"/>
                    <a:pt x="0" y="526"/>
                  </a:cubicBezTo>
                  <a:cubicBezTo>
                    <a:pt x="0" y="514"/>
                    <a:pt x="0" y="514"/>
                    <a:pt x="0" y="514"/>
                  </a:cubicBezTo>
                  <a:cubicBezTo>
                    <a:pt x="162" y="514"/>
                    <a:pt x="162" y="514"/>
                    <a:pt x="162" y="514"/>
                  </a:cubicBezTo>
                  <a:cubicBezTo>
                    <a:pt x="206" y="514"/>
                    <a:pt x="241" y="478"/>
                    <a:pt x="241" y="434"/>
                  </a:cubicBezTo>
                  <a:cubicBezTo>
                    <a:pt x="241" y="283"/>
                    <a:pt x="241" y="283"/>
                    <a:pt x="241" y="283"/>
                  </a:cubicBezTo>
                  <a:cubicBezTo>
                    <a:pt x="241" y="233"/>
                    <a:pt x="282" y="192"/>
                    <a:pt x="333" y="192"/>
                  </a:cubicBezTo>
                  <a:cubicBezTo>
                    <a:pt x="499" y="192"/>
                    <a:pt x="499" y="192"/>
                    <a:pt x="499" y="192"/>
                  </a:cubicBezTo>
                  <a:cubicBezTo>
                    <a:pt x="542" y="192"/>
                    <a:pt x="578" y="156"/>
                    <a:pt x="578" y="112"/>
                  </a:cubicBezTo>
                  <a:cubicBezTo>
                    <a:pt x="578" y="0"/>
                    <a:pt x="578" y="0"/>
                    <a:pt x="578" y="0"/>
                  </a:cubicBezTo>
                  <a:cubicBezTo>
                    <a:pt x="590" y="0"/>
                    <a:pt x="590" y="0"/>
                    <a:pt x="590" y="0"/>
                  </a:cubicBezTo>
                  <a:cubicBezTo>
                    <a:pt x="590" y="112"/>
                    <a:pt x="590" y="112"/>
                    <a:pt x="590" y="112"/>
                  </a:cubicBezTo>
                  <a:cubicBezTo>
                    <a:pt x="590" y="163"/>
                    <a:pt x="549" y="204"/>
                    <a:pt x="499" y="204"/>
                  </a:cubicBezTo>
                  <a:cubicBezTo>
                    <a:pt x="333" y="204"/>
                    <a:pt x="333" y="204"/>
                    <a:pt x="333" y="204"/>
                  </a:cubicBezTo>
                  <a:cubicBezTo>
                    <a:pt x="289" y="204"/>
                    <a:pt x="253" y="239"/>
                    <a:pt x="253" y="283"/>
                  </a:cubicBezTo>
                  <a:cubicBezTo>
                    <a:pt x="253" y="434"/>
                    <a:pt x="253" y="434"/>
                    <a:pt x="253" y="434"/>
                  </a:cubicBezTo>
                  <a:cubicBezTo>
                    <a:pt x="253" y="485"/>
                    <a:pt x="212" y="526"/>
                    <a:pt x="162" y="52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19" name="Freeform 119">
              <a:extLst>
                <a:ext uri="{FF2B5EF4-FFF2-40B4-BE49-F238E27FC236}">
                  <a16:creationId xmlns:a16="http://schemas.microsoft.com/office/drawing/2014/main" id="{FA277C21-003B-4A3A-8D1B-1FE9E3B81F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13859" y="1658816"/>
              <a:ext cx="1821773" cy="1021256"/>
            </a:xfrm>
            <a:custGeom>
              <a:avLst/>
              <a:gdLst>
                <a:gd name="T0" fmla="*/ 194 w 470"/>
                <a:gd name="T1" fmla="*/ 52 h 265"/>
                <a:gd name="T2" fmla="*/ 283 w 470"/>
                <a:gd name="T3" fmla="*/ 0 h 265"/>
                <a:gd name="T4" fmla="*/ 386 w 470"/>
                <a:gd name="T5" fmla="*/ 101 h 265"/>
                <a:gd name="T6" fmla="*/ 387 w 470"/>
                <a:gd name="T7" fmla="*/ 101 h 265"/>
                <a:gd name="T8" fmla="*/ 470 w 470"/>
                <a:gd name="T9" fmla="*/ 183 h 265"/>
                <a:gd name="T10" fmla="*/ 387 w 470"/>
                <a:gd name="T11" fmla="*/ 265 h 265"/>
                <a:gd name="T12" fmla="*/ 66 w 470"/>
                <a:gd name="T13" fmla="*/ 265 h 265"/>
                <a:gd name="T14" fmla="*/ 0 w 470"/>
                <a:gd name="T15" fmla="*/ 200 h 265"/>
                <a:gd name="T16" fmla="*/ 64 w 470"/>
                <a:gd name="T17" fmla="*/ 134 h 265"/>
                <a:gd name="T18" fmla="*/ 63 w 470"/>
                <a:gd name="T19" fmla="*/ 118 h 265"/>
                <a:gd name="T20" fmla="*/ 145 w 470"/>
                <a:gd name="T21" fmla="*/ 35 h 265"/>
                <a:gd name="T22" fmla="*/ 194 w 470"/>
                <a:gd name="T23" fmla="*/ 52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70" h="265">
                  <a:moveTo>
                    <a:pt x="194" y="52"/>
                  </a:moveTo>
                  <a:cubicBezTo>
                    <a:pt x="212" y="21"/>
                    <a:pt x="245" y="0"/>
                    <a:pt x="283" y="0"/>
                  </a:cubicBezTo>
                  <a:cubicBezTo>
                    <a:pt x="340" y="0"/>
                    <a:pt x="385" y="45"/>
                    <a:pt x="386" y="101"/>
                  </a:cubicBezTo>
                  <a:cubicBezTo>
                    <a:pt x="387" y="101"/>
                    <a:pt x="387" y="101"/>
                    <a:pt x="387" y="101"/>
                  </a:cubicBezTo>
                  <a:cubicBezTo>
                    <a:pt x="433" y="101"/>
                    <a:pt x="470" y="138"/>
                    <a:pt x="470" y="183"/>
                  </a:cubicBezTo>
                  <a:cubicBezTo>
                    <a:pt x="470" y="229"/>
                    <a:pt x="433" y="265"/>
                    <a:pt x="387" y="265"/>
                  </a:cubicBezTo>
                  <a:cubicBezTo>
                    <a:pt x="66" y="265"/>
                    <a:pt x="66" y="265"/>
                    <a:pt x="66" y="265"/>
                  </a:cubicBezTo>
                  <a:cubicBezTo>
                    <a:pt x="30" y="265"/>
                    <a:pt x="0" y="236"/>
                    <a:pt x="0" y="200"/>
                  </a:cubicBezTo>
                  <a:cubicBezTo>
                    <a:pt x="0" y="164"/>
                    <a:pt x="29" y="135"/>
                    <a:pt x="64" y="134"/>
                  </a:cubicBezTo>
                  <a:cubicBezTo>
                    <a:pt x="63" y="129"/>
                    <a:pt x="63" y="123"/>
                    <a:pt x="63" y="118"/>
                  </a:cubicBezTo>
                  <a:cubicBezTo>
                    <a:pt x="63" y="72"/>
                    <a:pt x="99" y="35"/>
                    <a:pt x="145" y="35"/>
                  </a:cubicBezTo>
                  <a:cubicBezTo>
                    <a:pt x="163" y="35"/>
                    <a:pt x="180" y="41"/>
                    <a:pt x="194" y="5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20" name="Freeform 120">
              <a:extLst>
                <a:ext uri="{FF2B5EF4-FFF2-40B4-BE49-F238E27FC236}">
                  <a16:creationId xmlns:a16="http://schemas.microsoft.com/office/drawing/2014/main" id="{30DBB117-27A2-40E1-B084-487DC0D15B7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77688" y="2076360"/>
              <a:ext cx="1757944" cy="603712"/>
            </a:xfrm>
            <a:custGeom>
              <a:avLst/>
              <a:gdLst>
                <a:gd name="T0" fmla="*/ 405 w 454"/>
                <a:gd name="T1" fmla="*/ 0 h 157"/>
                <a:gd name="T2" fmla="*/ 428 w 454"/>
                <a:gd name="T3" fmla="*/ 57 h 157"/>
                <a:gd name="T4" fmla="*/ 346 w 454"/>
                <a:gd name="T5" fmla="*/ 139 h 157"/>
                <a:gd name="T6" fmla="*/ 24 w 454"/>
                <a:gd name="T7" fmla="*/ 139 h 157"/>
                <a:gd name="T8" fmla="*/ 0 w 454"/>
                <a:gd name="T9" fmla="*/ 135 h 157"/>
                <a:gd name="T10" fmla="*/ 50 w 454"/>
                <a:gd name="T11" fmla="*/ 157 h 157"/>
                <a:gd name="T12" fmla="*/ 371 w 454"/>
                <a:gd name="T13" fmla="*/ 157 h 157"/>
                <a:gd name="T14" fmla="*/ 454 w 454"/>
                <a:gd name="T15" fmla="*/ 75 h 157"/>
                <a:gd name="T16" fmla="*/ 405 w 454"/>
                <a:gd name="T17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4" h="157">
                  <a:moveTo>
                    <a:pt x="405" y="0"/>
                  </a:moveTo>
                  <a:cubicBezTo>
                    <a:pt x="420" y="15"/>
                    <a:pt x="428" y="35"/>
                    <a:pt x="428" y="57"/>
                  </a:cubicBezTo>
                  <a:cubicBezTo>
                    <a:pt x="428" y="102"/>
                    <a:pt x="391" y="139"/>
                    <a:pt x="346" y="139"/>
                  </a:cubicBezTo>
                  <a:cubicBezTo>
                    <a:pt x="24" y="139"/>
                    <a:pt x="24" y="139"/>
                    <a:pt x="24" y="139"/>
                  </a:cubicBezTo>
                  <a:cubicBezTo>
                    <a:pt x="16" y="139"/>
                    <a:pt x="8" y="138"/>
                    <a:pt x="0" y="135"/>
                  </a:cubicBezTo>
                  <a:cubicBezTo>
                    <a:pt x="12" y="149"/>
                    <a:pt x="30" y="157"/>
                    <a:pt x="50" y="157"/>
                  </a:cubicBezTo>
                  <a:cubicBezTo>
                    <a:pt x="371" y="157"/>
                    <a:pt x="371" y="157"/>
                    <a:pt x="371" y="157"/>
                  </a:cubicBezTo>
                  <a:cubicBezTo>
                    <a:pt x="417" y="157"/>
                    <a:pt x="454" y="121"/>
                    <a:pt x="454" y="75"/>
                  </a:cubicBezTo>
                  <a:cubicBezTo>
                    <a:pt x="454" y="42"/>
                    <a:pt x="434" y="13"/>
                    <a:pt x="405" y="0"/>
                  </a:cubicBezTo>
                  <a:close/>
                </a:path>
              </a:pathLst>
            </a:cu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21" name="Freeform 121">
              <a:extLst>
                <a:ext uri="{FF2B5EF4-FFF2-40B4-BE49-F238E27FC236}">
                  <a16:creationId xmlns:a16="http://schemas.microsoft.com/office/drawing/2014/main" id="{A979BB99-0B05-4B6E-BF6C-40B84C979F6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219218" y="4560352"/>
              <a:ext cx="119679" cy="196804"/>
            </a:xfrm>
            <a:custGeom>
              <a:avLst/>
              <a:gdLst>
                <a:gd name="T0" fmla="*/ 22 w 31"/>
                <a:gd name="T1" fmla="*/ 0 h 51"/>
                <a:gd name="T2" fmla="*/ 0 w 31"/>
                <a:gd name="T3" fmla="*/ 0 h 51"/>
                <a:gd name="T4" fmla="*/ 0 w 31"/>
                <a:gd name="T5" fmla="*/ 51 h 51"/>
                <a:gd name="T6" fmla="*/ 22 w 31"/>
                <a:gd name="T7" fmla="*/ 51 h 51"/>
                <a:gd name="T8" fmla="*/ 31 w 31"/>
                <a:gd name="T9" fmla="*/ 43 h 51"/>
                <a:gd name="T10" fmla="*/ 31 w 31"/>
                <a:gd name="T11" fmla="*/ 9 h 51"/>
                <a:gd name="T12" fmla="*/ 22 w 31"/>
                <a:gd name="T13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51">
                  <a:moveTo>
                    <a:pt x="2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22" y="51"/>
                    <a:pt x="22" y="51"/>
                    <a:pt x="22" y="51"/>
                  </a:cubicBezTo>
                  <a:cubicBezTo>
                    <a:pt x="27" y="51"/>
                    <a:pt x="31" y="48"/>
                    <a:pt x="31" y="43"/>
                  </a:cubicBezTo>
                  <a:cubicBezTo>
                    <a:pt x="31" y="9"/>
                    <a:pt x="31" y="9"/>
                    <a:pt x="31" y="9"/>
                  </a:cubicBezTo>
                  <a:cubicBezTo>
                    <a:pt x="31" y="4"/>
                    <a:pt x="27" y="0"/>
                    <a:pt x="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22" name="Freeform 122">
              <a:extLst>
                <a:ext uri="{FF2B5EF4-FFF2-40B4-BE49-F238E27FC236}">
                  <a16:creationId xmlns:a16="http://schemas.microsoft.com/office/drawing/2014/main" id="{5CBBC5E3-D11E-4195-A716-BA2A2BB0355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860164" y="4597585"/>
              <a:ext cx="101062" cy="119679"/>
            </a:xfrm>
            <a:custGeom>
              <a:avLst/>
              <a:gdLst>
                <a:gd name="T0" fmla="*/ 11 w 26"/>
                <a:gd name="T1" fmla="*/ 31 h 31"/>
                <a:gd name="T2" fmla="*/ 26 w 26"/>
                <a:gd name="T3" fmla="*/ 16 h 31"/>
                <a:gd name="T4" fmla="*/ 11 w 26"/>
                <a:gd name="T5" fmla="*/ 0 h 31"/>
                <a:gd name="T6" fmla="*/ 0 w 26"/>
                <a:gd name="T7" fmla="*/ 0 h 31"/>
                <a:gd name="T8" fmla="*/ 0 w 26"/>
                <a:gd name="T9" fmla="*/ 31 h 31"/>
                <a:gd name="T10" fmla="*/ 11 w 26"/>
                <a:gd name="T11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" h="31">
                  <a:moveTo>
                    <a:pt x="11" y="31"/>
                  </a:moveTo>
                  <a:cubicBezTo>
                    <a:pt x="19" y="31"/>
                    <a:pt x="26" y="24"/>
                    <a:pt x="26" y="16"/>
                  </a:cubicBezTo>
                  <a:cubicBezTo>
                    <a:pt x="26" y="7"/>
                    <a:pt x="19" y="0"/>
                    <a:pt x="1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0" y="31"/>
                    <a:pt x="0" y="31"/>
                  </a:cubicBezTo>
                  <a:lnTo>
                    <a:pt x="11" y="31"/>
                  </a:ln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23" name="Freeform 123">
              <a:extLst>
                <a:ext uri="{FF2B5EF4-FFF2-40B4-BE49-F238E27FC236}">
                  <a16:creationId xmlns:a16="http://schemas.microsoft.com/office/drawing/2014/main" id="{662702DC-698E-454A-8ED3-DE28379639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267090" y="4509822"/>
              <a:ext cx="598393" cy="295208"/>
            </a:xfrm>
            <a:custGeom>
              <a:avLst/>
              <a:gdLst>
                <a:gd name="T0" fmla="*/ 154 w 154"/>
                <a:gd name="T1" fmla="*/ 23 h 77"/>
                <a:gd name="T2" fmla="*/ 121 w 154"/>
                <a:gd name="T3" fmla="*/ 4 h 77"/>
                <a:gd name="T4" fmla="*/ 105 w 154"/>
                <a:gd name="T5" fmla="*/ 0 h 77"/>
                <a:gd name="T6" fmla="*/ 8 w 154"/>
                <a:gd name="T7" fmla="*/ 0 h 77"/>
                <a:gd name="T8" fmla="*/ 0 w 154"/>
                <a:gd name="T9" fmla="*/ 9 h 77"/>
                <a:gd name="T10" fmla="*/ 0 w 154"/>
                <a:gd name="T11" fmla="*/ 68 h 77"/>
                <a:gd name="T12" fmla="*/ 8 w 154"/>
                <a:gd name="T13" fmla="*/ 77 h 77"/>
                <a:gd name="T14" fmla="*/ 105 w 154"/>
                <a:gd name="T15" fmla="*/ 77 h 77"/>
                <a:gd name="T16" fmla="*/ 121 w 154"/>
                <a:gd name="T17" fmla="*/ 73 h 77"/>
                <a:gd name="T18" fmla="*/ 154 w 154"/>
                <a:gd name="T19" fmla="*/ 54 h 77"/>
                <a:gd name="T20" fmla="*/ 154 w 154"/>
                <a:gd name="T21" fmla="*/ 23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4" h="77">
                  <a:moveTo>
                    <a:pt x="154" y="23"/>
                  </a:moveTo>
                  <a:cubicBezTo>
                    <a:pt x="121" y="4"/>
                    <a:pt x="121" y="4"/>
                    <a:pt x="121" y="4"/>
                  </a:cubicBezTo>
                  <a:cubicBezTo>
                    <a:pt x="117" y="2"/>
                    <a:pt x="110" y="0"/>
                    <a:pt x="105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73"/>
                    <a:pt x="4" y="77"/>
                    <a:pt x="8" y="77"/>
                  </a:cubicBezTo>
                  <a:cubicBezTo>
                    <a:pt x="105" y="77"/>
                    <a:pt x="105" y="77"/>
                    <a:pt x="105" y="77"/>
                  </a:cubicBezTo>
                  <a:cubicBezTo>
                    <a:pt x="110" y="77"/>
                    <a:pt x="117" y="75"/>
                    <a:pt x="121" y="73"/>
                  </a:cubicBezTo>
                  <a:cubicBezTo>
                    <a:pt x="154" y="54"/>
                    <a:pt x="154" y="54"/>
                    <a:pt x="154" y="54"/>
                  </a:cubicBezTo>
                  <a:lnTo>
                    <a:pt x="154" y="23"/>
                  </a:ln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24" name="Freeform 124">
              <a:extLst>
                <a:ext uri="{FF2B5EF4-FFF2-40B4-BE49-F238E27FC236}">
                  <a16:creationId xmlns:a16="http://schemas.microsoft.com/office/drawing/2014/main" id="{2F26795F-DD2F-495C-B65F-D1743C314C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267090" y="4512480"/>
              <a:ext cx="598393" cy="292547"/>
            </a:xfrm>
            <a:custGeom>
              <a:avLst/>
              <a:gdLst>
                <a:gd name="T0" fmla="*/ 5 w 154"/>
                <a:gd name="T1" fmla="*/ 0 h 76"/>
                <a:gd name="T2" fmla="*/ 5 w 154"/>
                <a:gd name="T3" fmla="*/ 59 h 76"/>
                <a:gd name="T4" fmla="*/ 13 w 154"/>
                <a:gd name="T5" fmla="*/ 67 h 76"/>
                <a:gd name="T6" fmla="*/ 110 w 154"/>
                <a:gd name="T7" fmla="*/ 67 h 76"/>
                <a:gd name="T8" fmla="*/ 126 w 154"/>
                <a:gd name="T9" fmla="*/ 64 h 76"/>
                <a:gd name="T10" fmla="*/ 154 w 154"/>
                <a:gd name="T11" fmla="*/ 47 h 76"/>
                <a:gd name="T12" fmla="*/ 154 w 154"/>
                <a:gd name="T13" fmla="*/ 53 h 76"/>
                <a:gd name="T14" fmla="*/ 121 w 154"/>
                <a:gd name="T15" fmla="*/ 72 h 76"/>
                <a:gd name="T16" fmla="*/ 105 w 154"/>
                <a:gd name="T17" fmla="*/ 76 h 76"/>
                <a:gd name="T18" fmla="*/ 8 w 154"/>
                <a:gd name="T19" fmla="*/ 76 h 76"/>
                <a:gd name="T20" fmla="*/ 0 w 154"/>
                <a:gd name="T21" fmla="*/ 67 h 76"/>
                <a:gd name="T22" fmla="*/ 0 w 154"/>
                <a:gd name="T23" fmla="*/ 8 h 76"/>
                <a:gd name="T24" fmla="*/ 5 w 154"/>
                <a:gd name="T2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4" h="76">
                  <a:moveTo>
                    <a:pt x="5" y="0"/>
                  </a:moveTo>
                  <a:cubicBezTo>
                    <a:pt x="5" y="59"/>
                    <a:pt x="5" y="59"/>
                    <a:pt x="5" y="59"/>
                  </a:cubicBezTo>
                  <a:cubicBezTo>
                    <a:pt x="5" y="64"/>
                    <a:pt x="9" y="67"/>
                    <a:pt x="13" y="67"/>
                  </a:cubicBezTo>
                  <a:cubicBezTo>
                    <a:pt x="110" y="67"/>
                    <a:pt x="110" y="67"/>
                    <a:pt x="110" y="67"/>
                  </a:cubicBezTo>
                  <a:cubicBezTo>
                    <a:pt x="115" y="67"/>
                    <a:pt x="122" y="66"/>
                    <a:pt x="126" y="64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53"/>
                    <a:pt x="154" y="53"/>
                    <a:pt x="154" y="53"/>
                  </a:cubicBezTo>
                  <a:cubicBezTo>
                    <a:pt x="121" y="72"/>
                    <a:pt x="121" y="72"/>
                    <a:pt x="121" y="72"/>
                  </a:cubicBezTo>
                  <a:cubicBezTo>
                    <a:pt x="117" y="74"/>
                    <a:pt x="110" y="76"/>
                    <a:pt x="105" y="76"/>
                  </a:cubicBezTo>
                  <a:cubicBezTo>
                    <a:pt x="8" y="76"/>
                    <a:pt x="8" y="76"/>
                    <a:pt x="8" y="76"/>
                  </a:cubicBezTo>
                  <a:cubicBezTo>
                    <a:pt x="4" y="76"/>
                    <a:pt x="0" y="72"/>
                    <a:pt x="0" y="67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5"/>
                    <a:pt x="2" y="2"/>
                    <a:pt x="5" y="0"/>
                  </a:cubicBezTo>
                  <a:close/>
                </a:path>
              </a:pathLst>
            </a:custGeom>
            <a:solidFill>
              <a:srgbClr val="C86E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25" name="Rectangle 125">
              <a:extLst>
                <a:ext uri="{FF2B5EF4-FFF2-40B4-BE49-F238E27FC236}">
                  <a16:creationId xmlns:a16="http://schemas.microsoft.com/office/drawing/2014/main" id="{0AFFE1CB-5B49-4478-9448-59BC06330D8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8219218" y="4706626"/>
              <a:ext cx="47871" cy="50532"/>
            </a:xfrm>
            <a:prstGeom prst="rect">
              <a:avLst/>
            </a:prstGeom>
            <a:solidFill>
              <a:srgbClr val="9696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26" name="Freeform 126">
              <a:extLst>
                <a:ext uri="{FF2B5EF4-FFF2-40B4-BE49-F238E27FC236}">
                  <a16:creationId xmlns:a16="http://schemas.microsoft.com/office/drawing/2014/main" id="{90FEE50E-B757-4A7D-8439-3AD720E575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860164" y="4648117"/>
              <a:ext cx="101062" cy="69148"/>
            </a:xfrm>
            <a:custGeom>
              <a:avLst/>
              <a:gdLst>
                <a:gd name="T0" fmla="*/ 26 w 26"/>
                <a:gd name="T1" fmla="*/ 0 h 18"/>
                <a:gd name="T2" fmla="*/ 26 w 26"/>
                <a:gd name="T3" fmla="*/ 3 h 18"/>
                <a:gd name="T4" fmla="*/ 11 w 26"/>
                <a:gd name="T5" fmla="*/ 18 h 18"/>
                <a:gd name="T6" fmla="*/ 0 w 26"/>
                <a:gd name="T7" fmla="*/ 18 h 18"/>
                <a:gd name="T8" fmla="*/ 0 w 26"/>
                <a:gd name="T9" fmla="*/ 13 h 18"/>
                <a:gd name="T10" fmla="*/ 11 w 26"/>
                <a:gd name="T11" fmla="*/ 13 h 18"/>
                <a:gd name="T12" fmla="*/ 26 w 26"/>
                <a:gd name="T1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18">
                  <a:moveTo>
                    <a:pt x="26" y="0"/>
                  </a:moveTo>
                  <a:cubicBezTo>
                    <a:pt x="26" y="1"/>
                    <a:pt x="26" y="2"/>
                    <a:pt x="26" y="3"/>
                  </a:cubicBezTo>
                  <a:cubicBezTo>
                    <a:pt x="26" y="11"/>
                    <a:pt x="19" y="18"/>
                    <a:pt x="11" y="18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19" y="13"/>
                    <a:pt x="25" y="7"/>
                    <a:pt x="26" y="0"/>
                  </a:cubicBez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3878574"/>
            <a:ext cx="7171337" cy="1792326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grpSp>
        <p:nvGrpSpPr>
          <p:cNvPr id="7" name="Group 6"/>
          <p:cNvGrpSpPr>
            <a:grpSpLocks noChangeAspect="1"/>
          </p:cNvGrpSpPr>
          <p:nvPr userDrawn="1"/>
        </p:nvGrpSpPr>
        <p:grpSpPr bwMode="black">
          <a:xfrm>
            <a:off x="459102" y="470067"/>
            <a:ext cx="1419662" cy="304828"/>
            <a:chOff x="457200" y="1643393"/>
            <a:chExt cx="4492753" cy="96454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black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10" name="Freeform 12"/>
            <p:cNvSpPr>
              <a:spLocks noEditPoints="1"/>
            </p:cNvSpPr>
            <p:nvPr/>
          </p:nvSpPr>
          <p:spPr bwMode="black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</p:grpSp>
    </p:spTree>
    <p:extLst>
      <p:ext uri="{BB962C8B-B14F-4D97-AF65-F5344CB8AC3E}">
        <p14:creationId xmlns:p14="http://schemas.microsoft.com/office/powerpoint/2010/main" val="3855147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3878574"/>
            <a:ext cx="7171337" cy="1792326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grpSp>
        <p:nvGrpSpPr>
          <p:cNvPr id="7" name="Group 6"/>
          <p:cNvGrpSpPr>
            <a:grpSpLocks noChangeAspect="1"/>
          </p:cNvGrpSpPr>
          <p:nvPr userDrawn="1"/>
        </p:nvGrpSpPr>
        <p:grpSpPr bwMode="black">
          <a:xfrm>
            <a:off x="459102" y="470067"/>
            <a:ext cx="1419662" cy="304828"/>
            <a:chOff x="457200" y="1643393"/>
            <a:chExt cx="4492753" cy="96454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black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10" name="Freeform 12"/>
            <p:cNvSpPr>
              <a:spLocks noEditPoints="1"/>
            </p:cNvSpPr>
            <p:nvPr/>
          </p:nvSpPr>
          <p:spPr bwMode="black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</p:grpSp>
    </p:spTree>
    <p:extLst>
      <p:ext uri="{BB962C8B-B14F-4D97-AF65-F5344CB8AC3E}">
        <p14:creationId xmlns:p14="http://schemas.microsoft.com/office/powerpoint/2010/main" val="2028473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89759154"/>
      </p:ext>
    </p:extLst>
  </p:cSld>
  <p:clrMapOvr>
    <a:masterClrMapping/>
  </p:clrMapOvr>
  <p:transition>
    <p:fad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21464054"/>
      </p:ext>
    </p:extLst>
  </p:cSld>
  <p:clrMapOvr>
    <a:masterClrMapping/>
  </p:clrMapOvr>
  <p:transition>
    <p:fad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20557612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27273-82A0-4F03-B551-F05C0A270C9F}" type="datetimeFigureOut">
              <a:rPr lang="en-US" smtClean="0"/>
              <a:t>4/24/20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363C5-1D77-4ABE-8C60-573DC6EF2A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6449012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42488416"/>
      </p:ext>
    </p:extLst>
  </p:cSld>
  <p:clrMapOvr>
    <a:masterClrMapping/>
  </p:clrMapOvr>
  <p:transition>
    <p:fad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35993211"/>
      </p:ext>
    </p:extLst>
  </p:cSld>
  <p:clrMapOvr>
    <a:masterClrMapping/>
  </p:clrMapOvr>
  <p:transition>
    <p:fade/>
  </p:transition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9860674" cy="724246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625600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058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34107321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366409904"/>
      </p:ext>
    </p:extLst>
  </p:cSld>
  <p:clrMapOvr>
    <a:masterClrMapping/>
  </p:clrMapOvr>
  <p:transition>
    <p:fade/>
  </p:transition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595346995"/>
      </p:ext>
    </p:extLst>
  </p:cSld>
  <p:clrMapOvr>
    <a:masterClrMapping/>
  </p:clrMapOvr>
  <p:transition>
    <p:fade/>
  </p:transition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3012559"/>
            <a:ext cx="5378548" cy="832882"/>
          </a:xfrm>
        </p:spPr>
        <p:txBody>
          <a:bodyPr anchor="ctr">
            <a:spAutoFit/>
          </a:bodyPr>
          <a:lstStyle>
            <a:lvl1pPr>
              <a:defRPr sz="4705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0"/>
            <a:ext cx="6094444" cy="685610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51062970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917">
          <p15:clr>
            <a:srgbClr val="FBAE40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686648"/>
            <a:ext cx="4795873" cy="1484704"/>
          </a:xfrm>
        </p:spPr>
        <p:txBody>
          <a:bodyPr wrap="square" anchor="ctr">
            <a:spAutoFit/>
          </a:bodyPr>
          <a:lstStyle>
            <a:lvl1pPr>
              <a:defRPr sz="4705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Square photo layout</a:t>
            </a:r>
          </a:p>
        </p:txBody>
      </p:sp>
      <p:sp>
        <p:nvSpPr>
          <p:cNvPr id="5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334350" y="0"/>
            <a:ext cx="6857650" cy="6856100"/>
          </a:xfrm>
          <a:prstGeom prst="rect">
            <a:avLst/>
          </a:pr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34350" y="0"/>
            <a:ext cx="6857650" cy="6858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34608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64493891"/>
      </p:ext>
    </p:extLst>
  </p:cSld>
  <p:clrMapOvr>
    <a:masterClrMapping/>
  </p:clrMapOvr>
  <p:transition>
    <p:fade/>
  </p:transition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89315899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27273-82A0-4F03-B551-F05C0A270C9F}" type="datetimeFigureOut">
              <a:rPr lang="en-US" smtClean="0"/>
              <a:t>4/24/20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363C5-1D77-4ABE-8C60-573DC6EF2A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905169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33681398"/>
      </p:ext>
    </p:extLst>
  </p:cSld>
  <p:clrMapOvr>
    <a:masterClrMapping/>
  </p:clrMapOvr>
  <p:transition>
    <p:fade/>
  </p:transition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>
            <a:grpSpLocks noChangeAspect="1"/>
          </p:cNvGrpSpPr>
          <p:nvPr userDrawn="1"/>
        </p:nvGrpSpPr>
        <p:grpSpPr bwMode="black">
          <a:xfrm>
            <a:off x="459102" y="470067"/>
            <a:ext cx="1419662" cy="304828"/>
            <a:chOff x="457200" y="1643393"/>
            <a:chExt cx="4492753" cy="96454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black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7" name="Freeform 12"/>
            <p:cNvSpPr>
              <a:spLocks noEditPoints="1"/>
            </p:cNvSpPr>
            <p:nvPr/>
          </p:nvSpPr>
          <p:spPr bwMode="black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</p:grpSp>
      <p:sp>
        <p:nvSpPr>
          <p:cNvPr id="8" name="Text Box 3"/>
          <p:cNvSpPr txBox="1">
            <a:spLocks noChangeArrowheads="1"/>
          </p:cNvSpPr>
          <p:nvPr userDrawn="1"/>
        </p:nvSpPr>
        <p:spPr bwMode="blackWhite">
          <a:xfrm>
            <a:off x="269240" y="6099190"/>
            <a:ext cx="4482124" cy="46774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79285" rIns="179285" bIns="179285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1983605187"/>
      </p:ext>
    </p:extLst>
  </p:cSld>
  <p:clrMapOvr>
    <a:masterClrMapping/>
  </p:clrMapOvr>
  <p:transition>
    <p:fade/>
  </p:transition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79346740"/>
      </p:ext>
    </p:extLst>
  </p:cSld>
  <p:clrMapOvr>
    <a:masterClrMapping/>
  </p:clrMapOvr>
  <p:transition>
    <p:fade/>
  </p:transition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04953" y="298255"/>
            <a:ext cx="4322760" cy="6275864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 bwMode="auto">
          <a:xfrm>
            <a:off x="269302" y="1187644"/>
            <a:ext cx="9860610" cy="268963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7170265" cy="3407696"/>
          </a:xfrm>
          <a:noFill/>
        </p:spPr>
        <p:txBody>
          <a:bodyPr tIns="91440" bIns="91440" anchor="t" anchorCtr="0"/>
          <a:lstStyle>
            <a:lvl1pPr>
              <a:defRPr sz="7058" spc="-98" baseline="0">
                <a:gradFill>
                  <a:gsLst>
                    <a:gs pos="75912">
                      <a:schemeClr val="tx1"/>
                    </a:gs>
                    <a:gs pos="34307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4594052"/>
            <a:ext cx="7171399" cy="1793881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75912">
                      <a:schemeClr val="tx1"/>
                    </a:gs>
                    <a:gs pos="34307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321467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796217"/>
          </a:xfrm>
          <a:noFill/>
        </p:spPr>
        <p:txBody>
          <a:bodyPr tIns="91440" bIns="91440" anchor="t" anchorCtr="0"/>
          <a:lstStyle>
            <a:lvl1pPr>
              <a:defRPr sz="8627" spc="-98" baseline="0">
                <a:gradFill>
                  <a:gsLst>
                    <a:gs pos="75912">
                      <a:schemeClr val="tx1"/>
                    </a:gs>
                    <a:gs pos="34307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680047261"/>
      </p:ext>
    </p:extLst>
  </p:cSld>
  <p:clrMapOvr>
    <a:masterClrMapping/>
  </p:clrMapOvr>
  <p:transition>
    <p:fade/>
  </p:transition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0" y="1189176"/>
            <a:ext cx="11655840" cy="2018835"/>
          </a:xfrm>
        </p:spPr>
        <p:txBody>
          <a:bodyPr/>
          <a:lstStyle>
            <a:lvl1pPr marL="0" indent="0">
              <a:buNone/>
              <a:defRPr/>
            </a:lvl1pPr>
            <a:lvl2pPr marL="28012" indent="0">
              <a:buNone/>
              <a:defRPr sz="1961"/>
            </a:lvl2pPr>
            <a:lvl3pPr marL="219428" indent="0">
              <a:buNone/>
              <a:defRPr sz="1961"/>
            </a:lvl3pPr>
            <a:lvl4pPr marL="466868" indent="0">
              <a:buNone/>
              <a:defRPr sz="1765"/>
            </a:lvl4pPr>
            <a:lvl5pPr marL="725201" indent="0">
              <a:buNone/>
              <a:defRPr sz="1765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97705895"/>
      </p:ext>
    </p:extLst>
  </p:cSld>
  <p:clrMapOvr>
    <a:masterClrMapping/>
  </p:clrMapOvr>
  <p:transition>
    <p:fade/>
  </p:transition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184808"/>
          </a:xfrm>
        </p:spPr>
        <p:txBody>
          <a:bodyPr>
            <a:spAutoFit/>
          </a:bodyPr>
          <a:lstStyle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38209378"/>
      </p:ext>
    </p:extLst>
  </p:cSld>
  <p:clrMapOvr>
    <a:masterClrMapping/>
  </p:clrMapOvr>
  <p:transition>
    <p:fade/>
  </p:transition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48978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48978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26395500"/>
      </p:ext>
    </p:extLst>
  </p:cSld>
  <p:clrMapOvr>
    <a:masterClrMapping/>
  </p:clrMapOvr>
  <p:transition>
    <p:fade/>
  </p:transition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19639810"/>
      </p:ext>
    </p:extLst>
  </p:cSld>
  <p:clrMapOvr>
    <a:masterClrMapping/>
  </p:clrMapOvr>
  <p:transition>
    <p:fade/>
  </p:transition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6176" y="1974980"/>
            <a:ext cx="8871457" cy="2387600"/>
          </a:xfrm>
        </p:spPr>
        <p:txBody>
          <a:bodyPr anchor="ctr">
            <a:noAutofit/>
          </a:bodyPr>
          <a:lstStyle>
            <a:lvl1pPr algn="l">
              <a:defRPr sz="9598"/>
            </a:lvl1pPr>
          </a:lstStyle>
          <a:p>
            <a:r>
              <a:rPr lang="en-US"/>
              <a:t>Title of the talk goes here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06176" y="5115698"/>
            <a:ext cx="8871457" cy="1297459"/>
          </a:xfrm>
        </p:spPr>
        <p:txBody>
          <a:bodyPr>
            <a:noAutofit/>
          </a:bodyPr>
          <a:lstStyle>
            <a:lvl1pPr marL="0" indent="0" algn="l">
              <a:buNone/>
              <a:defRPr sz="2000">
                <a:solidFill>
                  <a:srgbClr val="00B0F0"/>
                </a:solidFill>
              </a:defRPr>
            </a:lvl1pPr>
            <a:lvl2pPr marL="457112" indent="0" algn="ctr">
              <a:buNone/>
              <a:defRPr sz="2000"/>
            </a:lvl2pPr>
            <a:lvl3pPr marL="914225" indent="0" algn="ctr">
              <a:buNone/>
              <a:defRPr sz="1800"/>
            </a:lvl3pPr>
            <a:lvl4pPr marL="1371337" indent="0" algn="ctr">
              <a:buNone/>
              <a:defRPr sz="1600"/>
            </a:lvl4pPr>
            <a:lvl5pPr marL="1828449" indent="0" algn="ctr">
              <a:buNone/>
              <a:defRPr sz="1600"/>
            </a:lvl5pPr>
            <a:lvl6pPr marL="2285561" indent="0" algn="ctr">
              <a:buNone/>
              <a:defRPr sz="1600"/>
            </a:lvl6pPr>
            <a:lvl7pPr marL="2742674" indent="0" algn="ctr">
              <a:buNone/>
              <a:defRPr sz="1600"/>
            </a:lvl7pPr>
            <a:lvl8pPr marL="3199785" indent="0" algn="ctr">
              <a:buNone/>
              <a:defRPr sz="1600"/>
            </a:lvl8pPr>
            <a:lvl9pPr marL="3656897" indent="0" algn="ctr">
              <a:buNone/>
              <a:defRPr sz="1600"/>
            </a:lvl9pPr>
          </a:lstStyle>
          <a:p>
            <a:r>
              <a:rPr lang="en-US"/>
              <a:t>Presenter Name</a:t>
            </a:r>
          </a:p>
          <a:p>
            <a:r>
              <a:rPr lang="en-US"/>
              <a:t>Presenter Title</a:t>
            </a:r>
          </a:p>
          <a:p>
            <a:r>
              <a:rPr lang="en-US"/>
              <a:t>04/02/2014</a:t>
            </a:r>
          </a:p>
        </p:txBody>
      </p:sp>
    </p:spTree>
    <p:extLst>
      <p:ext uri="{BB962C8B-B14F-4D97-AF65-F5344CB8AC3E}">
        <p14:creationId xmlns:p14="http://schemas.microsoft.com/office/powerpoint/2010/main" val="24126044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0.xml"/><Relationship Id="rId13" Type="http://schemas.openxmlformats.org/officeDocument/2006/relationships/slideLayout" Target="../slideLayouts/slideLayout105.xml"/><Relationship Id="rId3" Type="http://schemas.openxmlformats.org/officeDocument/2006/relationships/slideLayout" Target="../slideLayouts/slideLayout95.xml"/><Relationship Id="rId7" Type="http://schemas.openxmlformats.org/officeDocument/2006/relationships/slideLayout" Target="../slideLayouts/slideLayout99.xml"/><Relationship Id="rId12" Type="http://schemas.openxmlformats.org/officeDocument/2006/relationships/slideLayout" Target="../slideLayouts/slideLayout104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94.xml"/><Relationship Id="rId16" Type="http://schemas.openxmlformats.org/officeDocument/2006/relationships/theme" Target="../theme/theme10.xml"/><Relationship Id="rId1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103.xml"/><Relationship Id="rId5" Type="http://schemas.openxmlformats.org/officeDocument/2006/relationships/slideLayout" Target="../slideLayouts/slideLayout97.xml"/><Relationship Id="rId15" Type="http://schemas.openxmlformats.org/officeDocument/2006/relationships/slideLayout" Target="../slideLayouts/slideLayout107.xml"/><Relationship Id="rId10" Type="http://schemas.openxmlformats.org/officeDocument/2006/relationships/slideLayout" Target="../slideLayouts/slideLayout102.xml"/><Relationship Id="rId4" Type="http://schemas.openxmlformats.org/officeDocument/2006/relationships/slideLayout" Target="../slideLayouts/slideLayout96.xml"/><Relationship Id="rId9" Type="http://schemas.openxmlformats.org/officeDocument/2006/relationships/slideLayout" Target="../slideLayouts/slideLayout101.xml"/><Relationship Id="rId14" Type="http://schemas.openxmlformats.org/officeDocument/2006/relationships/slideLayout" Target="../slideLayouts/slideLayout106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5.xml"/><Relationship Id="rId13" Type="http://schemas.openxmlformats.org/officeDocument/2006/relationships/slideLayout" Target="../slideLayouts/slideLayout120.xml"/><Relationship Id="rId18" Type="http://schemas.openxmlformats.org/officeDocument/2006/relationships/slideLayout" Target="../slideLayouts/slideLayout125.xml"/><Relationship Id="rId3" Type="http://schemas.openxmlformats.org/officeDocument/2006/relationships/slideLayout" Target="../slideLayouts/slideLayout110.xml"/><Relationship Id="rId21" Type="http://schemas.openxmlformats.org/officeDocument/2006/relationships/theme" Target="../theme/theme11.xml"/><Relationship Id="rId7" Type="http://schemas.openxmlformats.org/officeDocument/2006/relationships/slideLayout" Target="../slideLayouts/slideLayout114.xml"/><Relationship Id="rId12" Type="http://schemas.openxmlformats.org/officeDocument/2006/relationships/slideLayout" Target="../slideLayouts/slideLayout119.xml"/><Relationship Id="rId17" Type="http://schemas.openxmlformats.org/officeDocument/2006/relationships/slideLayout" Target="../slideLayouts/slideLayout124.xml"/><Relationship Id="rId2" Type="http://schemas.openxmlformats.org/officeDocument/2006/relationships/slideLayout" Target="../slideLayouts/slideLayout109.xml"/><Relationship Id="rId16" Type="http://schemas.openxmlformats.org/officeDocument/2006/relationships/slideLayout" Target="../slideLayouts/slideLayout123.xml"/><Relationship Id="rId20" Type="http://schemas.openxmlformats.org/officeDocument/2006/relationships/slideLayout" Target="../slideLayouts/slideLayout127.xml"/><Relationship Id="rId1" Type="http://schemas.openxmlformats.org/officeDocument/2006/relationships/slideLayout" Target="../slideLayouts/slideLayout108.xml"/><Relationship Id="rId6" Type="http://schemas.openxmlformats.org/officeDocument/2006/relationships/slideLayout" Target="../slideLayouts/slideLayout113.xml"/><Relationship Id="rId11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2.xml"/><Relationship Id="rId15" Type="http://schemas.openxmlformats.org/officeDocument/2006/relationships/slideLayout" Target="../slideLayouts/slideLayout122.xml"/><Relationship Id="rId10" Type="http://schemas.openxmlformats.org/officeDocument/2006/relationships/slideLayout" Target="../slideLayouts/slideLayout117.xml"/><Relationship Id="rId19" Type="http://schemas.openxmlformats.org/officeDocument/2006/relationships/slideLayout" Target="../slideLayouts/slideLayout126.xml"/><Relationship Id="rId4" Type="http://schemas.openxmlformats.org/officeDocument/2006/relationships/slideLayout" Target="../slideLayouts/slideLayout111.xml"/><Relationship Id="rId9" Type="http://schemas.openxmlformats.org/officeDocument/2006/relationships/slideLayout" Target="../slideLayouts/slideLayout116.xml"/><Relationship Id="rId14" Type="http://schemas.openxmlformats.org/officeDocument/2006/relationships/slideLayout" Target="../slideLayouts/slideLayout121.xml"/><Relationship Id="rId22" Type="http://schemas.openxmlformats.org/officeDocument/2006/relationships/image" Target="../media/image11.emf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5.xml"/><Relationship Id="rId13" Type="http://schemas.openxmlformats.org/officeDocument/2006/relationships/slideLayout" Target="../slideLayouts/slideLayout140.xml"/><Relationship Id="rId18" Type="http://schemas.openxmlformats.org/officeDocument/2006/relationships/image" Target="../media/image19.png"/><Relationship Id="rId3" Type="http://schemas.openxmlformats.org/officeDocument/2006/relationships/slideLayout" Target="../slideLayouts/slideLayout130.xml"/><Relationship Id="rId7" Type="http://schemas.openxmlformats.org/officeDocument/2006/relationships/slideLayout" Target="../slideLayouts/slideLayout134.xml"/><Relationship Id="rId12" Type="http://schemas.openxmlformats.org/officeDocument/2006/relationships/slideLayout" Target="../slideLayouts/slideLayout139.xml"/><Relationship Id="rId17" Type="http://schemas.openxmlformats.org/officeDocument/2006/relationships/theme" Target="../theme/theme12.xml"/><Relationship Id="rId2" Type="http://schemas.openxmlformats.org/officeDocument/2006/relationships/slideLayout" Target="../slideLayouts/slideLayout129.xml"/><Relationship Id="rId16" Type="http://schemas.openxmlformats.org/officeDocument/2006/relationships/slideLayout" Target="../slideLayouts/slideLayout143.xml"/><Relationship Id="rId1" Type="http://schemas.openxmlformats.org/officeDocument/2006/relationships/slideLayout" Target="../slideLayouts/slideLayout128.xml"/><Relationship Id="rId6" Type="http://schemas.openxmlformats.org/officeDocument/2006/relationships/slideLayout" Target="../slideLayouts/slideLayout133.xml"/><Relationship Id="rId11" Type="http://schemas.openxmlformats.org/officeDocument/2006/relationships/slideLayout" Target="../slideLayouts/slideLayout138.xml"/><Relationship Id="rId5" Type="http://schemas.openxmlformats.org/officeDocument/2006/relationships/slideLayout" Target="../slideLayouts/slideLayout132.xml"/><Relationship Id="rId15" Type="http://schemas.openxmlformats.org/officeDocument/2006/relationships/slideLayout" Target="../slideLayouts/slideLayout142.xml"/><Relationship Id="rId10" Type="http://schemas.openxmlformats.org/officeDocument/2006/relationships/slideLayout" Target="../slideLayouts/slideLayout137.xml"/><Relationship Id="rId4" Type="http://schemas.openxmlformats.org/officeDocument/2006/relationships/slideLayout" Target="../slideLayouts/slideLayout131.xml"/><Relationship Id="rId9" Type="http://schemas.openxmlformats.org/officeDocument/2006/relationships/slideLayout" Target="../slideLayouts/slideLayout136.xml"/><Relationship Id="rId14" Type="http://schemas.openxmlformats.org/officeDocument/2006/relationships/slideLayout" Target="../slideLayouts/slideLayout141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1.xml"/><Relationship Id="rId13" Type="http://schemas.openxmlformats.org/officeDocument/2006/relationships/slideLayout" Target="../slideLayouts/slideLayout156.xml"/><Relationship Id="rId18" Type="http://schemas.openxmlformats.org/officeDocument/2006/relationships/slideLayout" Target="../slideLayouts/slideLayout161.xml"/><Relationship Id="rId26" Type="http://schemas.openxmlformats.org/officeDocument/2006/relationships/image" Target="../media/image20.emf"/><Relationship Id="rId3" Type="http://schemas.openxmlformats.org/officeDocument/2006/relationships/slideLayout" Target="../slideLayouts/slideLayout146.xml"/><Relationship Id="rId21" Type="http://schemas.openxmlformats.org/officeDocument/2006/relationships/slideLayout" Target="../slideLayouts/slideLayout164.xml"/><Relationship Id="rId7" Type="http://schemas.openxmlformats.org/officeDocument/2006/relationships/slideLayout" Target="../slideLayouts/slideLayout150.xml"/><Relationship Id="rId12" Type="http://schemas.openxmlformats.org/officeDocument/2006/relationships/slideLayout" Target="../slideLayouts/slideLayout155.xml"/><Relationship Id="rId17" Type="http://schemas.openxmlformats.org/officeDocument/2006/relationships/slideLayout" Target="../slideLayouts/slideLayout160.xml"/><Relationship Id="rId25" Type="http://schemas.openxmlformats.org/officeDocument/2006/relationships/theme" Target="../theme/theme13.xml"/><Relationship Id="rId2" Type="http://schemas.openxmlformats.org/officeDocument/2006/relationships/slideLayout" Target="../slideLayouts/slideLayout145.xml"/><Relationship Id="rId16" Type="http://schemas.openxmlformats.org/officeDocument/2006/relationships/slideLayout" Target="../slideLayouts/slideLayout159.xml"/><Relationship Id="rId20" Type="http://schemas.openxmlformats.org/officeDocument/2006/relationships/slideLayout" Target="../slideLayouts/slideLayout163.xml"/><Relationship Id="rId1" Type="http://schemas.openxmlformats.org/officeDocument/2006/relationships/slideLayout" Target="../slideLayouts/slideLayout144.xml"/><Relationship Id="rId6" Type="http://schemas.openxmlformats.org/officeDocument/2006/relationships/slideLayout" Target="../slideLayouts/slideLayout149.xml"/><Relationship Id="rId11" Type="http://schemas.openxmlformats.org/officeDocument/2006/relationships/slideLayout" Target="../slideLayouts/slideLayout154.xml"/><Relationship Id="rId24" Type="http://schemas.openxmlformats.org/officeDocument/2006/relationships/slideLayout" Target="../slideLayouts/slideLayout167.xml"/><Relationship Id="rId5" Type="http://schemas.openxmlformats.org/officeDocument/2006/relationships/slideLayout" Target="../slideLayouts/slideLayout148.xml"/><Relationship Id="rId15" Type="http://schemas.openxmlformats.org/officeDocument/2006/relationships/slideLayout" Target="../slideLayouts/slideLayout158.xml"/><Relationship Id="rId23" Type="http://schemas.openxmlformats.org/officeDocument/2006/relationships/slideLayout" Target="../slideLayouts/slideLayout166.xml"/><Relationship Id="rId10" Type="http://schemas.openxmlformats.org/officeDocument/2006/relationships/slideLayout" Target="../slideLayouts/slideLayout153.xml"/><Relationship Id="rId19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47.xml"/><Relationship Id="rId9" Type="http://schemas.openxmlformats.org/officeDocument/2006/relationships/slideLayout" Target="../slideLayouts/slideLayout152.xml"/><Relationship Id="rId14" Type="http://schemas.openxmlformats.org/officeDocument/2006/relationships/slideLayout" Target="../slideLayouts/slideLayout157.xml"/><Relationship Id="rId22" Type="http://schemas.openxmlformats.org/officeDocument/2006/relationships/slideLayout" Target="../slideLayouts/slideLayout165.xml"/></Relationships>
</file>

<file path=ppt/slideMasters/_rels/slideMaster1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80.xml"/><Relationship Id="rId18" Type="http://schemas.openxmlformats.org/officeDocument/2006/relationships/slideLayout" Target="../slideLayouts/slideLayout185.xml"/><Relationship Id="rId26" Type="http://schemas.openxmlformats.org/officeDocument/2006/relationships/slideLayout" Target="../slideLayouts/slideLayout193.xml"/><Relationship Id="rId3" Type="http://schemas.openxmlformats.org/officeDocument/2006/relationships/slideLayout" Target="../slideLayouts/slideLayout170.xml"/><Relationship Id="rId21" Type="http://schemas.openxmlformats.org/officeDocument/2006/relationships/slideLayout" Target="../slideLayouts/slideLayout188.xml"/><Relationship Id="rId7" Type="http://schemas.openxmlformats.org/officeDocument/2006/relationships/slideLayout" Target="../slideLayouts/slideLayout174.xml"/><Relationship Id="rId12" Type="http://schemas.openxmlformats.org/officeDocument/2006/relationships/slideLayout" Target="../slideLayouts/slideLayout179.xml"/><Relationship Id="rId17" Type="http://schemas.openxmlformats.org/officeDocument/2006/relationships/slideLayout" Target="../slideLayouts/slideLayout184.xml"/><Relationship Id="rId25" Type="http://schemas.openxmlformats.org/officeDocument/2006/relationships/slideLayout" Target="../slideLayouts/slideLayout192.xml"/><Relationship Id="rId33" Type="http://schemas.openxmlformats.org/officeDocument/2006/relationships/theme" Target="../theme/theme14.xml"/><Relationship Id="rId2" Type="http://schemas.openxmlformats.org/officeDocument/2006/relationships/slideLayout" Target="../slideLayouts/slideLayout169.xml"/><Relationship Id="rId16" Type="http://schemas.openxmlformats.org/officeDocument/2006/relationships/slideLayout" Target="../slideLayouts/slideLayout183.xml"/><Relationship Id="rId20" Type="http://schemas.openxmlformats.org/officeDocument/2006/relationships/slideLayout" Target="../slideLayouts/slideLayout187.xml"/><Relationship Id="rId29" Type="http://schemas.openxmlformats.org/officeDocument/2006/relationships/slideLayout" Target="../slideLayouts/slideLayout196.xml"/><Relationship Id="rId1" Type="http://schemas.openxmlformats.org/officeDocument/2006/relationships/slideLayout" Target="../slideLayouts/slideLayout168.xml"/><Relationship Id="rId6" Type="http://schemas.openxmlformats.org/officeDocument/2006/relationships/slideLayout" Target="../slideLayouts/slideLayout173.xml"/><Relationship Id="rId11" Type="http://schemas.openxmlformats.org/officeDocument/2006/relationships/slideLayout" Target="../slideLayouts/slideLayout178.xml"/><Relationship Id="rId24" Type="http://schemas.openxmlformats.org/officeDocument/2006/relationships/slideLayout" Target="../slideLayouts/slideLayout191.xml"/><Relationship Id="rId32" Type="http://schemas.openxmlformats.org/officeDocument/2006/relationships/slideLayout" Target="../slideLayouts/slideLayout199.xml"/><Relationship Id="rId5" Type="http://schemas.openxmlformats.org/officeDocument/2006/relationships/slideLayout" Target="../slideLayouts/slideLayout172.xml"/><Relationship Id="rId15" Type="http://schemas.openxmlformats.org/officeDocument/2006/relationships/slideLayout" Target="../slideLayouts/slideLayout182.xml"/><Relationship Id="rId23" Type="http://schemas.openxmlformats.org/officeDocument/2006/relationships/slideLayout" Target="../slideLayouts/slideLayout190.xml"/><Relationship Id="rId28" Type="http://schemas.openxmlformats.org/officeDocument/2006/relationships/slideLayout" Target="../slideLayouts/slideLayout195.xml"/><Relationship Id="rId10" Type="http://schemas.openxmlformats.org/officeDocument/2006/relationships/slideLayout" Target="../slideLayouts/slideLayout177.xml"/><Relationship Id="rId19" Type="http://schemas.openxmlformats.org/officeDocument/2006/relationships/slideLayout" Target="../slideLayouts/slideLayout186.xml"/><Relationship Id="rId31" Type="http://schemas.openxmlformats.org/officeDocument/2006/relationships/slideLayout" Target="../slideLayouts/slideLayout198.xml"/><Relationship Id="rId4" Type="http://schemas.openxmlformats.org/officeDocument/2006/relationships/slideLayout" Target="../slideLayouts/slideLayout171.xml"/><Relationship Id="rId9" Type="http://schemas.openxmlformats.org/officeDocument/2006/relationships/slideLayout" Target="../slideLayouts/slideLayout176.xml"/><Relationship Id="rId14" Type="http://schemas.openxmlformats.org/officeDocument/2006/relationships/slideLayout" Target="../slideLayouts/slideLayout181.xml"/><Relationship Id="rId22" Type="http://schemas.openxmlformats.org/officeDocument/2006/relationships/slideLayout" Target="../slideLayouts/slideLayout189.xml"/><Relationship Id="rId27" Type="http://schemas.openxmlformats.org/officeDocument/2006/relationships/slideLayout" Target="../slideLayouts/slideLayout194.xml"/><Relationship Id="rId30" Type="http://schemas.openxmlformats.org/officeDocument/2006/relationships/slideLayout" Target="../slideLayouts/slideLayout197.xml"/><Relationship Id="rId8" Type="http://schemas.openxmlformats.org/officeDocument/2006/relationships/slideLayout" Target="../slideLayouts/slideLayout175.xml"/></Relationships>
</file>

<file path=ppt/slideMasters/_rels/slideMaster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15.xml"/><Relationship Id="rId1" Type="http://schemas.openxmlformats.org/officeDocument/2006/relationships/slideLayout" Target="../slideLayouts/slideLayout200.xml"/></Relationships>
</file>

<file path=ppt/slideMasters/_rels/slideMaster16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13.xml"/><Relationship Id="rId18" Type="http://schemas.openxmlformats.org/officeDocument/2006/relationships/slideLayout" Target="../slideLayouts/slideLayout218.xml"/><Relationship Id="rId26" Type="http://schemas.openxmlformats.org/officeDocument/2006/relationships/slideLayout" Target="../slideLayouts/slideLayout226.xml"/><Relationship Id="rId3" Type="http://schemas.openxmlformats.org/officeDocument/2006/relationships/slideLayout" Target="../slideLayouts/slideLayout203.xml"/><Relationship Id="rId21" Type="http://schemas.openxmlformats.org/officeDocument/2006/relationships/slideLayout" Target="../slideLayouts/slideLayout221.xml"/><Relationship Id="rId34" Type="http://schemas.openxmlformats.org/officeDocument/2006/relationships/image" Target="../media/image27.png"/><Relationship Id="rId7" Type="http://schemas.openxmlformats.org/officeDocument/2006/relationships/slideLayout" Target="../slideLayouts/slideLayout207.xml"/><Relationship Id="rId12" Type="http://schemas.openxmlformats.org/officeDocument/2006/relationships/slideLayout" Target="../slideLayouts/slideLayout212.xml"/><Relationship Id="rId17" Type="http://schemas.openxmlformats.org/officeDocument/2006/relationships/slideLayout" Target="../slideLayouts/slideLayout217.xml"/><Relationship Id="rId25" Type="http://schemas.openxmlformats.org/officeDocument/2006/relationships/slideLayout" Target="../slideLayouts/slideLayout225.xml"/><Relationship Id="rId33" Type="http://schemas.openxmlformats.org/officeDocument/2006/relationships/theme" Target="../theme/theme16.xml"/><Relationship Id="rId2" Type="http://schemas.openxmlformats.org/officeDocument/2006/relationships/slideLayout" Target="../slideLayouts/slideLayout202.xml"/><Relationship Id="rId16" Type="http://schemas.openxmlformats.org/officeDocument/2006/relationships/slideLayout" Target="../slideLayouts/slideLayout216.xml"/><Relationship Id="rId20" Type="http://schemas.openxmlformats.org/officeDocument/2006/relationships/slideLayout" Target="../slideLayouts/slideLayout220.xml"/><Relationship Id="rId29" Type="http://schemas.openxmlformats.org/officeDocument/2006/relationships/slideLayout" Target="../slideLayouts/slideLayout229.xml"/><Relationship Id="rId1" Type="http://schemas.openxmlformats.org/officeDocument/2006/relationships/slideLayout" Target="../slideLayouts/slideLayout201.xml"/><Relationship Id="rId6" Type="http://schemas.openxmlformats.org/officeDocument/2006/relationships/slideLayout" Target="../slideLayouts/slideLayout206.xml"/><Relationship Id="rId11" Type="http://schemas.openxmlformats.org/officeDocument/2006/relationships/slideLayout" Target="../slideLayouts/slideLayout211.xml"/><Relationship Id="rId24" Type="http://schemas.openxmlformats.org/officeDocument/2006/relationships/slideLayout" Target="../slideLayouts/slideLayout224.xml"/><Relationship Id="rId32" Type="http://schemas.openxmlformats.org/officeDocument/2006/relationships/slideLayout" Target="../slideLayouts/slideLayout232.xml"/><Relationship Id="rId5" Type="http://schemas.openxmlformats.org/officeDocument/2006/relationships/slideLayout" Target="../slideLayouts/slideLayout205.xml"/><Relationship Id="rId15" Type="http://schemas.openxmlformats.org/officeDocument/2006/relationships/slideLayout" Target="../slideLayouts/slideLayout215.xml"/><Relationship Id="rId23" Type="http://schemas.openxmlformats.org/officeDocument/2006/relationships/slideLayout" Target="../slideLayouts/slideLayout223.xml"/><Relationship Id="rId28" Type="http://schemas.openxmlformats.org/officeDocument/2006/relationships/slideLayout" Target="../slideLayouts/slideLayout228.xml"/><Relationship Id="rId10" Type="http://schemas.openxmlformats.org/officeDocument/2006/relationships/slideLayout" Target="../slideLayouts/slideLayout210.xml"/><Relationship Id="rId19" Type="http://schemas.openxmlformats.org/officeDocument/2006/relationships/slideLayout" Target="../slideLayouts/slideLayout219.xml"/><Relationship Id="rId31" Type="http://schemas.openxmlformats.org/officeDocument/2006/relationships/slideLayout" Target="../slideLayouts/slideLayout231.xml"/><Relationship Id="rId4" Type="http://schemas.openxmlformats.org/officeDocument/2006/relationships/slideLayout" Target="../slideLayouts/slideLayout204.xml"/><Relationship Id="rId9" Type="http://schemas.openxmlformats.org/officeDocument/2006/relationships/slideLayout" Target="../slideLayouts/slideLayout209.xml"/><Relationship Id="rId14" Type="http://schemas.openxmlformats.org/officeDocument/2006/relationships/slideLayout" Target="../slideLayouts/slideLayout214.xml"/><Relationship Id="rId22" Type="http://schemas.openxmlformats.org/officeDocument/2006/relationships/slideLayout" Target="../slideLayouts/slideLayout222.xml"/><Relationship Id="rId27" Type="http://schemas.openxmlformats.org/officeDocument/2006/relationships/slideLayout" Target="../slideLayouts/slideLayout227.xml"/><Relationship Id="rId30" Type="http://schemas.openxmlformats.org/officeDocument/2006/relationships/slideLayout" Target="../slideLayouts/slideLayout230.xml"/><Relationship Id="rId8" Type="http://schemas.openxmlformats.org/officeDocument/2006/relationships/slideLayout" Target="../slideLayouts/slideLayout208.xml"/></Relationships>
</file>

<file path=ppt/slideMasters/_rels/slideMaster17.xml.rels><?xml version="1.0" encoding="UTF-8" standalone="yes"?>
<Relationships xmlns="http://schemas.openxmlformats.org/package/2006/relationships"><Relationship Id="rId3" Type="http://schemas.openxmlformats.org/officeDocument/2006/relationships/theme" Target="../theme/theme17.xml"/><Relationship Id="rId2" Type="http://schemas.openxmlformats.org/officeDocument/2006/relationships/slideLayout" Target="../slideLayouts/slideLayout234.xml"/><Relationship Id="rId1" Type="http://schemas.openxmlformats.org/officeDocument/2006/relationships/slideLayout" Target="../slideLayouts/slideLayout233.xml"/><Relationship Id="rId4" Type="http://schemas.openxmlformats.org/officeDocument/2006/relationships/image" Target="../media/image19.png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1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32.xml"/><Relationship Id="rId26" Type="http://schemas.openxmlformats.org/officeDocument/2006/relationships/theme" Target="../theme/theme5.xml"/><Relationship Id="rId3" Type="http://schemas.openxmlformats.org/officeDocument/2006/relationships/slideLayout" Target="../slideLayouts/slideLayout17.xml"/><Relationship Id="rId21" Type="http://schemas.openxmlformats.org/officeDocument/2006/relationships/slideLayout" Target="../slideLayouts/slideLayout35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31.xml"/><Relationship Id="rId25" Type="http://schemas.openxmlformats.org/officeDocument/2006/relationships/slideLayout" Target="../slideLayouts/slideLayout39.xml"/><Relationship Id="rId2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30.xml"/><Relationship Id="rId20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19.xml"/><Relationship Id="rId15" Type="http://schemas.openxmlformats.org/officeDocument/2006/relationships/slideLayout" Target="../slideLayouts/slideLayout29.xml"/><Relationship Id="rId23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24.xml"/><Relationship Id="rId19" Type="http://schemas.openxmlformats.org/officeDocument/2006/relationships/slideLayout" Target="../slideLayouts/slideLayout33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Relationship Id="rId22" Type="http://schemas.openxmlformats.org/officeDocument/2006/relationships/slideLayout" Target="../slideLayouts/slideLayout36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2.xml"/><Relationship Id="rId7" Type="http://schemas.openxmlformats.org/officeDocument/2006/relationships/theme" Target="../theme/theme6.xml"/><Relationship Id="rId2" Type="http://schemas.openxmlformats.org/officeDocument/2006/relationships/slideLayout" Target="../slideLayouts/slideLayout41.xml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5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3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13" Type="http://schemas.openxmlformats.org/officeDocument/2006/relationships/slideLayout" Target="../slideLayouts/slideLayout58.xml"/><Relationship Id="rId18" Type="http://schemas.openxmlformats.org/officeDocument/2006/relationships/theme" Target="../theme/theme7.xml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12" Type="http://schemas.openxmlformats.org/officeDocument/2006/relationships/slideLayout" Target="../slideLayouts/slideLayout57.xml"/><Relationship Id="rId17" Type="http://schemas.openxmlformats.org/officeDocument/2006/relationships/slideLayout" Target="../slideLayouts/slideLayout62.xml"/><Relationship Id="rId2" Type="http://schemas.openxmlformats.org/officeDocument/2006/relationships/slideLayout" Target="../slideLayouts/slideLayout47.xml"/><Relationship Id="rId16" Type="http://schemas.openxmlformats.org/officeDocument/2006/relationships/slideLayout" Target="../slideLayouts/slideLayout61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0.xml"/><Relationship Id="rId1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55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Relationship Id="rId14" Type="http://schemas.openxmlformats.org/officeDocument/2006/relationships/slideLayout" Target="../slideLayouts/slideLayout59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0.xml"/><Relationship Id="rId13" Type="http://schemas.openxmlformats.org/officeDocument/2006/relationships/theme" Target="../theme/theme8.xml"/><Relationship Id="rId3" Type="http://schemas.openxmlformats.org/officeDocument/2006/relationships/slideLayout" Target="../slideLayouts/slideLayout65.xml"/><Relationship Id="rId7" Type="http://schemas.openxmlformats.org/officeDocument/2006/relationships/slideLayout" Target="../slideLayouts/slideLayout69.xml"/><Relationship Id="rId12" Type="http://schemas.openxmlformats.org/officeDocument/2006/relationships/slideLayout" Target="../slideLayouts/slideLayout74.xml"/><Relationship Id="rId2" Type="http://schemas.openxmlformats.org/officeDocument/2006/relationships/slideLayout" Target="../slideLayouts/slideLayout64.xml"/><Relationship Id="rId1" Type="http://schemas.openxmlformats.org/officeDocument/2006/relationships/slideLayout" Target="../slideLayouts/slideLayout63.xml"/><Relationship Id="rId6" Type="http://schemas.openxmlformats.org/officeDocument/2006/relationships/slideLayout" Target="../slideLayouts/slideLayout68.xml"/><Relationship Id="rId11" Type="http://schemas.openxmlformats.org/officeDocument/2006/relationships/slideLayout" Target="../slideLayouts/slideLayout73.xml"/><Relationship Id="rId5" Type="http://schemas.openxmlformats.org/officeDocument/2006/relationships/slideLayout" Target="../slideLayouts/slideLayout67.xml"/><Relationship Id="rId10" Type="http://schemas.openxmlformats.org/officeDocument/2006/relationships/slideLayout" Target="../slideLayouts/slideLayout72.xml"/><Relationship Id="rId4" Type="http://schemas.openxmlformats.org/officeDocument/2006/relationships/slideLayout" Target="../slideLayouts/slideLayout66.xml"/><Relationship Id="rId9" Type="http://schemas.openxmlformats.org/officeDocument/2006/relationships/slideLayout" Target="../slideLayouts/slideLayout71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2.xml"/><Relationship Id="rId13" Type="http://schemas.openxmlformats.org/officeDocument/2006/relationships/slideLayout" Target="../slideLayouts/slideLayout87.xml"/><Relationship Id="rId18" Type="http://schemas.openxmlformats.org/officeDocument/2006/relationships/slideLayout" Target="../slideLayouts/slideLayout92.xml"/><Relationship Id="rId3" Type="http://schemas.openxmlformats.org/officeDocument/2006/relationships/slideLayout" Target="../slideLayouts/slideLayout77.xml"/><Relationship Id="rId7" Type="http://schemas.openxmlformats.org/officeDocument/2006/relationships/slideLayout" Target="../slideLayouts/slideLayout81.xml"/><Relationship Id="rId12" Type="http://schemas.openxmlformats.org/officeDocument/2006/relationships/slideLayout" Target="../slideLayouts/slideLayout86.xml"/><Relationship Id="rId17" Type="http://schemas.openxmlformats.org/officeDocument/2006/relationships/slideLayout" Target="../slideLayouts/slideLayout91.xml"/><Relationship Id="rId2" Type="http://schemas.openxmlformats.org/officeDocument/2006/relationships/slideLayout" Target="../slideLayouts/slideLayout76.xml"/><Relationship Id="rId16" Type="http://schemas.openxmlformats.org/officeDocument/2006/relationships/slideLayout" Target="../slideLayouts/slideLayout90.xml"/><Relationship Id="rId20" Type="http://schemas.openxmlformats.org/officeDocument/2006/relationships/image" Target="../media/image11.emf"/><Relationship Id="rId1" Type="http://schemas.openxmlformats.org/officeDocument/2006/relationships/slideLayout" Target="../slideLayouts/slideLayout75.xml"/><Relationship Id="rId6" Type="http://schemas.openxmlformats.org/officeDocument/2006/relationships/slideLayout" Target="../slideLayouts/slideLayout80.xml"/><Relationship Id="rId11" Type="http://schemas.openxmlformats.org/officeDocument/2006/relationships/slideLayout" Target="../slideLayouts/slideLayout85.xml"/><Relationship Id="rId5" Type="http://schemas.openxmlformats.org/officeDocument/2006/relationships/slideLayout" Target="../slideLayouts/slideLayout79.xml"/><Relationship Id="rId15" Type="http://schemas.openxmlformats.org/officeDocument/2006/relationships/slideLayout" Target="../slideLayouts/slideLayout89.xml"/><Relationship Id="rId10" Type="http://schemas.openxmlformats.org/officeDocument/2006/relationships/slideLayout" Target="../slideLayouts/slideLayout84.xml"/><Relationship Id="rId19" Type="http://schemas.openxmlformats.org/officeDocument/2006/relationships/theme" Target="../theme/theme9.xml"/><Relationship Id="rId4" Type="http://schemas.openxmlformats.org/officeDocument/2006/relationships/slideLayout" Target="../slideLayouts/slideLayout78.xml"/><Relationship Id="rId9" Type="http://schemas.openxmlformats.org/officeDocument/2006/relationships/slideLayout" Target="../slideLayouts/slideLayout83.xml"/><Relationship Id="rId14" Type="http://schemas.openxmlformats.org/officeDocument/2006/relationships/slideLayout" Target="../slideLayouts/slideLayout8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B27273-82A0-4F03-B551-F05C0A270C9F}" type="datetimeFigureOut">
              <a:rPr lang="en-US" smtClean="0"/>
              <a:t>4/24/20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8363C5-1D77-4ABE-8C60-573DC6EF2A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7773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184808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302126" y="2991033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13427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88" r:id="rId1"/>
    <p:sldLayoutId id="2147483889" r:id="rId2"/>
    <p:sldLayoutId id="2147483890" r:id="rId3"/>
    <p:sldLayoutId id="2147483891" r:id="rId4"/>
    <p:sldLayoutId id="2147483892" r:id="rId5"/>
    <p:sldLayoutId id="2147483893" r:id="rId6"/>
    <p:sldLayoutId id="2147483894" r:id="rId7"/>
    <p:sldLayoutId id="2147483895" r:id="rId8"/>
    <p:sldLayoutId id="2147483897" r:id="rId9"/>
    <p:sldLayoutId id="2147483898" r:id="rId10"/>
    <p:sldLayoutId id="2147483899" r:id="rId11"/>
    <p:sldLayoutId id="2147483900" r:id="rId12"/>
    <p:sldLayoutId id="2147483901" r:id="rId13"/>
    <p:sldLayoutId id="2147483902" r:id="rId14"/>
    <p:sldLayoutId id="2147483903" r:id="rId15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5294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661">
          <p15:clr>
            <a:srgbClr val="5ACBF0"/>
          </p15:clr>
        </p15:guide>
        <p15:guide id="4" orient="horz" pos="4219">
          <p15:clr>
            <a:srgbClr val="5ACBF0"/>
          </p15:clr>
        </p15:guide>
        <p15:guide id="5" pos="749">
          <p15:clr>
            <a:srgbClr val="5ACBF0"/>
          </p15:clr>
        </p15:guide>
        <p15:guide id="6" pos="1325">
          <p15:clr>
            <a:srgbClr val="5ACBF0"/>
          </p15:clr>
        </p15:guide>
        <p15:guide id="7" pos="1901">
          <p15:clr>
            <a:srgbClr val="5ACBF0"/>
          </p15:clr>
        </p15:guide>
        <p15:guide id="8" pos="2477">
          <p15:clr>
            <a:srgbClr val="5ACBF0"/>
          </p15:clr>
        </p15:guide>
        <p15:guide id="9" pos="3053">
          <p15:clr>
            <a:srgbClr val="5ACBF0"/>
          </p15:clr>
        </p15:guide>
        <p15:guide id="10" pos="3629">
          <p15:clr>
            <a:srgbClr val="5ACBF0"/>
          </p15:clr>
        </p15:guide>
        <p15:guide id="11" pos="4205">
          <p15:clr>
            <a:srgbClr val="5ACBF0"/>
          </p15:clr>
        </p15:guide>
        <p15:guide id="12" pos="4781">
          <p15:clr>
            <a:srgbClr val="5ACBF0"/>
          </p15:clr>
        </p15:guide>
        <p15:guide id="13" pos="5357">
          <p15:clr>
            <a:srgbClr val="5ACBF0"/>
          </p15:clr>
        </p15:guide>
        <p15:guide id="14" pos="5933">
          <p15:clr>
            <a:srgbClr val="5ACBF0"/>
          </p15:clr>
        </p15:guide>
        <p15:guide id="15" pos="6509">
          <p15:clr>
            <a:srgbClr val="5ACBF0"/>
          </p15:clr>
        </p15:guide>
        <p15:guide id="16" pos="7085">
          <p15:clr>
            <a:srgbClr val="5ACBF0"/>
          </p15:clr>
        </p15:guide>
        <p15:guide id="17" orient="horz" pos="763">
          <p15:clr>
            <a:srgbClr val="5ACBF0"/>
          </p15:clr>
        </p15:guide>
        <p15:guide id="18" orient="horz" pos="1339">
          <p15:clr>
            <a:srgbClr val="5ACBF0"/>
          </p15:clr>
        </p15:guide>
        <p15:guide id="19" orient="horz" pos="1915">
          <p15:clr>
            <a:srgbClr val="5ACBF0"/>
          </p15:clr>
        </p15:guide>
        <p15:guide id="20" orient="horz" pos="2491">
          <p15:clr>
            <a:srgbClr val="5ACBF0"/>
          </p15:clr>
        </p15:guide>
        <p15:guide id="21" orient="horz" pos="3067">
          <p15:clr>
            <a:srgbClr val="5ACBF0"/>
          </p15:clr>
        </p15:guide>
        <p15:guide id="22" orient="horz" pos="3643">
          <p15:clr>
            <a:srgbClr val="5ACBF0"/>
          </p15:clr>
        </p15:guide>
        <p15:guide id="23" pos="288">
          <p15:clr>
            <a:srgbClr val="C35EA4"/>
          </p15:clr>
        </p15:guide>
        <p15:guide id="24" pos="7546">
          <p15:clr>
            <a:srgbClr val="C35EA4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187079" y="3012391"/>
            <a:ext cx="6858623" cy="83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6075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20" r:id="rId1"/>
    <p:sldLayoutId id="2147483921" r:id="rId2"/>
    <p:sldLayoutId id="2147483922" r:id="rId3"/>
    <p:sldLayoutId id="2147483923" r:id="rId4"/>
    <p:sldLayoutId id="2147483924" r:id="rId5"/>
    <p:sldLayoutId id="2147483925" r:id="rId6"/>
    <p:sldLayoutId id="2147483926" r:id="rId7"/>
    <p:sldLayoutId id="2147483927" r:id="rId8"/>
    <p:sldLayoutId id="2147483928" r:id="rId9"/>
    <p:sldLayoutId id="2147483929" r:id="rId10"/>
    <p:sldLayoutId id="2147483930" r:id="rId11"/>
    <p:sldLayoutId id="2147483931" r:id="rId12"/>
    <p:sldLayoutId id="2147483932" r:id="rId13"/>
    <p:sldLayoutId id="2147483933" r:id="rId14"/>
    <p:sldLayoutId id="2147483934" r:id="rId15"/>
    <p:sldLayoutId id="2147483935" r:id="rId16"/>
    <p:sldLayoutId id="2147483936" r:id="rId17"/>
    <p:sldLayoutId id="2147483937" r:id="rId18"/>
    <p:sldLayoutId id="2147483938" r:id="rId19"/>
    <p:sldLayoutId id="2147483939" r:id="rId20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184808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1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302126" y="2991033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02539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41" r:id="rId1"/>
    <p:sldLayoutId id="2147483942" r:id="rId2"/>
    <p:sldLayoutId id="2147483943" r:id="rId3"/>
    <p:sldLayoutId id="2147483944" r:id="rId4"/>
    <p:sldLayoutId id="2147483945" r:id="rId5"/>
    <p:sldLayoutId id="2147483946" r:id="rId6"/>
    <p:sldLayoutId id="2147483947" r:id="rId7"/>
    <p:sldLayoutId id="2147483948" r:id="rId8"/>
    <p:sldLayoutId id="2147483949" r:id="rId9"/>
    <p:sldLayoutId id="2147483950" r:id="rId10"/>
    <p:sldLayoutId id="2147483951" r:id="rId11"/>
    <p:sldLayoutId id="2147483952" r:id="rId12"/>
    <p:sldLayoutId id="2147483953" r:id="rId13"/>
    <p:sldLayoutId id="2147483954" r:id="rId14"/>
    <p:sldLayoutId id="2147483955" r:id="rId15"/>
    <p:sldLayoutId id="2147483956" r:id="rId16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5294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661">
          <p15:clr>
            <a:srgbClr val="5ACBF0"/>
          </p15:clr>
        </p15:guide>
        <p15:guide id="4" orient="horz" pos="4219">
          <p15:clr>
            <a:srgbClr val="5ACBF0"/>
          </p15:clr>
        </p15:guide>
        <p15:guide id="5" pos="749">
          <p15:clr>
            <a:srgbClr val="5ACBF0"/>
          </p15:clr>
        </p15:guide>
        <p15:guide id="6" pos="1325">
          <p15:clr>
            <a:srgbClr val="5ACBF0"/>
          </p15:clr>
        </p15:guide>
        <p15:guide id="7" pos="1901">
          <p15:clr>
            <a:srgbClr val="5ACBF0"/>
          </p15:clr>
        </p15:guide>
        <p15:guide id="8" pos="2477">
          <p15:clr>
            <a:srgbClr val="5ACBF0"/>
          </p15:clr>
        </p15:guide>
        <p15:guide id="9" pos="3053">
          <p15:clr>
            <a:srgbClr val="5ACBF0"/>
          </p15:clr>
        </p15:guide>
        <p15:guide id="10" pos="3629">
          <p15:clr>
            <a:srgbClr val="5ACBF0"/>
          </p15:clr>
        </p15:guide>
        <p15:guide id="11" pos="4205">
          <p15:clr>
            <a:srgbClr val="5ACBF0"/>
          </p15:clr>
        </p15:guide>
        <p15:guide id="12" pos="4781">
          <p15:clr>
            <a:srgbClr val="5ACBF0"/>
          </p15:clr>
        </p15:guide>
        <p15:guide id="13" pos="5357">
          <p15:clr>
            <a:srgbClr val="5ACBF0"/>
          </p15:clr>
        </p15:guide>
        <p15:guide id="14" pos="5933">
          <p15:clr>
            <a:srgbClr val="5ACBF0"/>
          </p15:clr>
        </p15:guide>
        <p15:guide id="15" pos="6509">
          <p15:clr>
            <a:srgbClr val="5ACBF0"/>
          </p15:clr>
        </p15:guide>
        <p15:guide id="16" pos="7085">
          <p15:clr>
            <a:srgbClr val="5ACBF0"/>
          </p15:clr>
        </p15:guide>
        <p15:guide id="17" orient="horz" pos="763">
          <p15:clr>
            <a:srgbClr val="5ACBF0"/>
          </p15:clr>
        </p15:guide>
        <p15:guide id="18" orient="horz" pos="1339">
          <p15:clr>
            <a:srgbClr val="5ACBF0"/>
          </p15:clr>
        </p15:guide>
        <p15:guide id="19" orient="horz" pos="1915">
          <p15:clr>
            <a:srgbClr val="5ACBF0"/>
          </p15:clr>
        </p15:guide>
        <p15:guide id="20" orient="horz" pos="2491">
          <p15:clr>
            <a:srgbClr val="5ACBF0"/>
          </p15:clr>
        </p15:guide>
        <p15:guide id="21" orient="horz" pos="3067">
          <p15:clr>
            <a:srgbClr val="5ACBF0"/>
          </p15:clr>
        </p15:guide>
        <p15:guide id="22" orient="horz" pos="3643">
          <p15:clr>
            <a:srgbClr val="5ACBF0"/>
          </p15:clr>
        </p15:guide>
        <p15:guide id="23" pos="288">
          <p15:clr>
            <a:srgbClr val="C35EA4"/>
          </p15:clr>
        </p15:guide>
        <p15:guide id="24" pos="7546">
          <p15:clr>
            <a:srgbClr val="C35EA4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2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50194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8" r:id="rId1"/>
    <p:sldLayoutId id="2147483959" r:id="rId2"/>
    <p:sldLayoutId id="2147483960" r:id="rId3"/>
    <p:sldLayoutId id="2147483961" r:id="rId4"/>
    <p:sldLayoutId id="2147483962" r:id="rId5"/>
    <p:sldLayoutId id="2147483963" r:id="rId6"/>
    <p:sldLayoutId id="2147483964" r:id="rId7"/>
    <p:sldLayoutId id="2147483965" r:id="rId8"/>
    <p:sldLayoutId id="2147483966" r:id="rId9"/>
    <p:sldLayoutId id="2147483967" r:id="rId10"/>
    <p:sldLayoutId id="2147483968" r:id="rId11"/>
    <p:sldLayoutId id="2147483969" r:id="rId12"/>
    <p:sldLayoutId id="2147483970" r:id="rId13"/>
    <p:sldLayoutId id="2147483971" r:id="rId14"/>
    <p:sldLayoutId id="2147483972" r:id="rId15"/>
    <p:sldLayoutId id="2147483973" r:id="rId16"/>
    <p:sldLayoutId id="2147483974" r:id="rId17"/>
    <p:sldLayoutId id="2147483975" r:id="rId18"/>
    <p:sldLayoutId id="2147483976" r:id="rId19"/>
    <p:sldLayoutId id="2147483977" r:id="rId20"/>
    <p:sldLayoutId id="2147483978" r:id="rId21"/>
    <p:sldLayoutId id="2147483979" r:id="rId22"/>
    <p:sldLayoutId id="2147483980" r:id="rId23"/>
    <p:sldLayoutId id="2147483981" r:id="rId24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57200" y="1866900"/>
            <a:ext cx="11277600" cy="45339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itle Placeholder 2"/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599" cy="712379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id="{5CFBB3EC-AC91-8E45-9E42-0DA1434795C3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11010899" y="6442502"/>
            <a:ext cx="1180135" cy="415498"/>
          </a:xfrm>
          <a:prstGeom prst="rect">
            <a:avLst/>
          </a:prstGeom>
        </p:spPr>
        <p:txBody>
          <a:bodyPr vert="horz" lIns="91440" tIns="45720" rIns="182880" bIns="182880" rtlCol="0" anchor="b" anchorCtr="0">
            <a:spAutoFit/>
          </a:bodyPr>
          <a:lstStyle>
            <a:lvl1pPr algn="r">
              <a:defRPr sz="1200">
                <a:solidFill>
                  <a:schemeClr val="accent6"/>
                </a:solidFill>
              </a:defRPr>
            </a:lvl1pPr>
          </a:lstStyle>
          <a:p>
            <a:fld id="{529AFA16-AEC4-7D4A-82F3-BDAE8E49079E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66" name="Group 65"/>
          <p:cNvGrpSpPr/>
          <p:nvPr userDrawn="1"/>
        </p:nvGrpSpPr>
        <p:grpSpPr>
          <a:xfrm>
            <a:off x="12478437" y="16476"/>
            <a:ext cx="1054899" cy="6900254"/>
            <a:chOff x="12478437" y="16476"/>
            <a:chExt cx="1054899" cy="6900254"/>
          </a:xfrm>
        </p:grpSpPr>
        <p:grpSp>
          <p:nvGrpSpPr>
            <p:cNvPr id="5" name="Group 4"/>
            <p:cNvGrpSpPr/>
            <p:nvPr userDrawn="1"/>
          </p:nvGrpSpPr>
          <p:grpSpPr>
            <a:xfrm>
              <a:off x="12481674" y="2825291"/>
              <a:ext cx="899599" cy="830046"/>
              <a:chOff x="12481674" y="567"/>
              <a:chExt cx="899599" cy="830046"/>
            </a:xfrm>
          </p:grpSpPr>
          <p:sp>
            <p:nvSpPr>
              <p:cNvPr id="57" name="Rectangle 56"/>
              <p:cNvSpPr/>
              <p:nvPr userDrawn="1"/>
            </p:nvSpPr>
            <p:spPr>
              <a:xfrm>
                <a:off x="12481674" y="567"/>
                <a:ext cx="899599" cy="830046"/>
              </a:xfrm>
              <a:prstGeom prst="rect">
                <a:avLst/>
              </a:prstGeom>
              <a:solidFill>
                <a:srgbClr val="424242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</a:pPr>
                <a:endParaRPr lang="en-US" sz="900">
                  <a:solidFill>
                    <a:schemeClr val="tx1"/>
                  </a:solidFill>
                  <a:latin typeface="Segoe UI" charset="0"/>
                  <a:ea typeface="Segoe UI" charset="0"/>
                  <a:cs typeface="Segoe UI" charset="0"/>
                </a:endParaRPr>
              </a:p>
            </p:txBody>
          </p:sp>
          <p:sp>
            <p:nvSpPr>
              <p:cNvPr id="58" name="Content Placeholder 17"/>
              <p:cNvSpPr txBox="1">
                <a:spLocks/>
              </p:cNvSpPr>
              <p:nvPr userDrawn="1"/>
            </p:nvSpPr>
            <p:spPr>
              <a:xfrm>
                <a:off x="12538855" y="37543"/>
                <a:ext cx="749483" cy="312688"/>
              </a:xfrm>
              <a:prstGeom prst="rect">
                <a:avLst/>
              </a:prstGeom>
            </p:spPr>
            <p:txBody>
              <a:bodyPr vert="horz" lIns="0" tIns="0" rIns="0" bIns="0" rtlCol="0" anchor="t" anchorCtr="0">
                <a:noAutofit/>
              </a:bodyPr>
              <a:lstStyle>
                <a:lvl1pPr marL="0" indent="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bg1"/>
                  </a:buClr>
                  <a:buSzPct val="120000"/>
                  <a:buFontTx/>
                  <a:buNone/>
                  <a:defRPr kumimoji="0" lang="en-US" sz="1800" b="1" i="0" u="none" strike="noStrike" kern="1200" cap="none" spc="0" normalizeH="0" baseline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Segoe UI Light"/>
                    <a:ea typeface="Segoe UI" charset="0"/>
                    <a:cs typeface="+mn-cs"/>
                  </a:defRPr>
                </a:lvl1pPr>
                <a:lvl2pPr marL="228600" indent="-230188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20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2pPr>
                <a:lvl3pPr marL="4572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17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3pPr>
                <a:lvl4pPr marL="6858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tabLst/>
                  <a:defRPr lang="en-US" sz="14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4pPr>
                <a:lvl5pPr marL="1254125" indent="-285750" algn="l" defTabSz="914132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bg2"/>
                  </a:buClr>
                  <a:buFont typeface="Arial"/>
                  <a:buChar char="•"/>
                  <a:defRPr lang="en-US" sz="1800" b="0" i="0" kern="1200" dirty="0">
                    <a:solidFill>
                      <a:schemeClr val="tx1"/>
                    </a:solidFill>
                    <a:effectLst/>
                    <a:latin typeface="Segoe UI Light" charset="0"/>
                    <a:ea typeface="+mn-ea"/>
                    <a:cs typeface="Segoe UI Light" charset="0"/>
                  </a:defRPr>
                </a:lvl5pPr>
                <a:lvl6pPr marL="2513861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926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992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5057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i="0">
                    <a:solidFill>
                      <a:schemeClr val="tx1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BACKGROUND 1</a:t>
                </a:r>
              </a:p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i="0" dirty="0">
                    <a:solidFill>
                      <a:schemeClr val="tx1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R66 G66 B66</a:t>
                </a:r>
                <a:br>
                  <a:rPr lang="en-US" sz="700" b="1" i="0" dirty="0">
                    <a:solidFill>
                      <a:schemeClr val="tx1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</a:br>
                <a:r>
                  <a:rPr lang="tr-TR" sz="700" b="1" i="0" dirty="0">
                    <a:solidFill>
                      <a:schemeClr val="tx1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424242</a:t>
                </a:r>
                <a:endParaRPr lang="en-US" sz="700" b="1" i="0" dirty="0">
                  <a:solidFill>
                    <a:schemeClr val="tx1"/>
                  </a:solidFill>
                  <a:latin typeface="Segoe UI Semibold" charset="0"/>
                  <a:ea typeface="Segoe UI Semibold" charset="0"/>
                  <a:cs typeface="Segoe UI Semibold" charset="0"/>
                </a:endParaRPr>
              </a:p>
            </p:txBody>
          </p:sp>
        </p:grpSp>
        <p:sp>
          <p:nvSpPr>
            <p:cNvPr id="13" name="Text Placeholder 16"/>
            <p:cNvSpPr txBox="1">
              <a:spLocks/>
            </p:cNvSpPr>
            <p:nvPr/>
          </p:nvSpPr>
          <p:spPr>
            <a:xfrm>
              <a:off x="12559431" y="201180"/>
              <a:ext cx="973905" cy="25602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lIns="0" tIns="0" rIns="0" bIns="0" rtlCol="0">
              <a:noAutofit/>
            </a:bodyPr>
            <a:lstStyle>
              <a:lvl1pPr marL="0" indent="0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bg1"/>
                </a:buClr>
                <a:buSzPct val="120000"/>
                <a:buFontTx/>
                <a:buNone/>
                <a:defRPr lang="en-US" sz="1800" b="0" i="0" kern="1200" dirty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1pPr>
              <a:lvl2pPr marL="228600" indent="-230188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defRPr lang="en-US" sz="2000" b="0" i="0" kern="1200" dirty="0" smtClean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2pPr>
              <a:lvl3pPr marL="457200" indent="-228600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defRPr lang="en-US" sz="1700" b="0" i="0" kern="1200" dirty="0" smtClean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3pPr>
              <a:lvl4pPr marL="685800" indent="-228600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tabLst/>
                <a:defRPr lang="en-US" sz="1400" b="0" i="0" kern="1200" dirty="0" smtClean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4pPr>
              <a:lvl5pPr marL="1254125" indent="-285750" algn="l" defTabSz="914132" rtl="0" eaLnBrk="1" latinLnBrk="0" hangingPunct="1">
                <a:lnSpc>
                  <a:spcPct val="100000"/>
                </a:lnSpc>
                <a:spcBef>
                  <a:spcPts val="500"/>
                </a:spcBef>
                <a:buClr>
                  <a:schemeClr val="bg2"/>
                </a:buClr>
                <a:buFont typeface="Arial"/>
                <a:buChar char="•"/>
                <a:defRPr lang="en-US" sz="1800" b="0" i="0" kern="1200" dirty="0">
                  <a:solidFill>
                    <a:schemeClr val="tx1"/>
                  </a:solidFill>
                  <a:effectLst/>
                  <a:latin typeface="Segoe UI Light" charset="0"/>
                  <a:ea typeface="+mn-ea"/>
                  <a:cs typeface="Segoe UI Light" charset="0"/>
                </a:defRPr>
              </a:lvl5pPr>
              <a:lvl6pPr marL="2513861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926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7992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5057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dirty="0">
                  <a:solidFill>
                    <a:schemeClr val="tx1"/>
                  </a:solidFill>
                </a:rPr>
                <a:t>Chart Colors</a:t>
              </a:r>
            </a:p>
          </p:txBody>
        </p:sp>
        <p:grpSp>
          <p:nvGrpSpPr>
            <p:cNvPr id="6" name="Group 5"/>
            <p:cNvGrpSpPr/>
            <p:nvPr userDrawn="1"/>
          </p:nvGrpSpPr>
          <p:grpSpPr>
            <a:xfrm>
              <a:off x="12481674" y="174765"/>
              <a:ext cx="899599" cy="830046"/>
              <a:chOff x="12481674" y="1038535"/>
              <a:chExt cx="899599" cy="830046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12481674" y="1038535"/>
                <a:ext cx="899599" cy="83004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</a:pPr>
                <a:endParaRPr lang="en-US" sz="900">
                  <a:solidFill>
                    <a:schemeClr val="tx1"/>
                  </a:solidFill>
                  <a:latin typeface="Segoe UI" charset="0"/>
                  <a:ea typeface="Segoe UI" charset="0"/>
                  <a:cs typeface="Segoe UI" charset="0"/>
                </a:endParaRPr>
              </a:p>
            </p:txBody>
          </p:sp>
          <p:sp>
            <p:nvSpPr>
              <p:cNvPr id="14" name="Content Placeholder 17"/>
              <p:cNvSpPr txBox="1">
                <a:spLocks/>
              </p:cNvSpPr>
              <p:nvPr/>
            </p:nvSpPr>
            <p:spPr>
              <a:xfrm>
                <a:off x="12538855" y="1075511"/>
                <a:ext cx="749483" cy="312688"/>
              </a:xfrm>
              <a:prstGeom prst="rect">
                <a:avLst/>
              </a:prstGeom>
            </p:spPr>
            <p:txBody>
              <a:bodyPr vert="horz" lIns="0" tIns="0" rIns="0" bIns="0" rtlCol="0" anchor="t" anchorCtr="0">
                <a:noAutofit/>
              </a:bodyPr>
              <a:lstStyle>
                <a:lvl1pPr marL="0" indent="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bg1"/>
                  </a:buClr>
                  <a:buSzPct val="120000"/>
                  <a:buFontTx/>
                  <a:buNone/>
                  <a:defRPr kumimoji="0" lang="en-US" sz="1800" b="1" i="0" u="none" strike="noStrike" kern="1200" cap="none" spc="0" normalizeH="0" baseline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Segoe UI Light"/>
                    <a:ea typeface="Segoe UI" charset="0"/>
                    <a:cs typeface="+mn-cs"/>
                  </a:defRPr>
                </a:lvl1pPr>
                <a:lvl2pPr marL="228600" indent="-230188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20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2pPr>
                <a:lvl3pPr marL="4572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17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3pPr>
                <a:lvl4pPr marL="6858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tabLst/>
                  <a:defRPr lang="en-US" sz="14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4pPr>
                <a:lvl5pPr marL="1254125" indent="-285750" algn="l" defTabSz="914132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bg2"/>
                  </a:buClr>
                  <a:buFont typeface="Arial"/>
                  <a:buChar char="•"/>
                  <a:defRPr lang="en-US" sz="1800" b="0" i="0" kern="1200" dirty="0">
                    <a:solidFill>
                      <a:schemeClr val="tx1"/>
                    </a:solidFill>
                    <a:effectLst/>
                    <a:latin typeface="Segoe UI Light" charset="0"/>
                    <a:ea typeface="+mn-ea"/>
                    <a:cs typeface="Segoe UI Light" charset="0"/>
                  </a:defRPr>
                </a:lvl5pPr>
                <a:lvl6pPr marL="2513861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926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992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5057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i="0" dirty="0">
                    <a:solidFill>
                      <a:schemeClr val="tx1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AZURE Blue</a:t>
                </a:r>
              </a:p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i="0" dirty="0">
                    <a:solidFill>
                      <a:schemeClr val="tx1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R0 G120 B215</a:t>
                </a:r>
                <a:br>
                  <a:rPr lang="en-US" sz="700" b="1" i="0" dirty="0">
                    <a:solidFill>
                      <a:schemeClr val="tx1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</a:br>
                <a:r>
                  <a:rPr lang="tr-TR" sz="700" b="1" i="0" dirty="0">
                    <a:solidFill>
                      <a:schemeClr val="tx1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0078D7</a:t>
                </a:r>
                <a:endParaRPr lang="en-US" sz="700" b="1" i="0" dirty="0">
                  <a:solidFill>
                    <a:schemeClr val="tx1"/>
                  </a:solidFill>
                  <a:latin typeface="Segoe UI Semibold" charset="0"/>
                  <a:ea typeface="Segoe UI Semibold" charset="0"/>
                  <a:cs typeface="Segoe UI Semibold" charset="0"/>
                </a:endParaRPr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DCDFBAE3-68D9-4F23-BC09-995958797A9A}"/>
                </a:ext>
              </a:extLst>
            </p:cNvPr>
            <p:cNvGrpSpPr/>
            <p:nvPr userDrawn="1"/>
          </p:nvGrpSpPr>
          <p:grpSpPr>
            <a:xfrm>
              <a:off x="12482262" y="5456419"/>
              <a:ext cx="896684" cy="324884"/>
              <a:chOff x="12442099" y="7665719"/>
              <a:chExt cx="896684" cy="324884"/>
            </a:xfrm>
          </p:grpSpPr>
          <p:sp>
            <p:nvSpPr>
              <p:cNvPr id="9" name="Rectangle 8"/>
              <p:cNvSpPr/>
              <p:nvPr/>
            </p:nvSpPr>
            <p:spPr>
              <a:xfrm>
                <a:off x="12442099" y="7665719"/>
                <a:ext cx="896684" cy="30878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</a:pPr>
                <a:endParaRPr lang="en-US" sz="900" b="1" i="0">
                  <a:latin typeface="Segoe UI Semibold" charset="0"/>
                  <a:ea typeface="Segoe UI Semibold" charset="0"/>
                  <a:cs typeface="Segoe UI Semibold" charset="0"/>
                </a:endParaRPr>
              </a:p>
            </p:txBody>
          </p:sp>
          <p:sp>
            <p:nvSpPr>
              <p:cNvPr id="15" name="Content Placeholder 17"/>
              <p:cNvSpPr txBox="1">
                <a:spLocks/>
              </p:cNvSpPr>
              <p:nvPr/>
            </p:nvSpPr>
            <p:spPr>
              <a:xfrm>
                <a:off x="12500301" y="7707561"/>
                <a:ext cx="808679" cy="283042"/>
              </a:xfrm>
              <a:prstGeom prst="rect">
                <a:avLst/>
              </a:prstGeom>
            </p:spPr>
            <p:txBody>
              <a:bodyPr vert="horz" lIns="0" tIns="0" rIns="0" bIns="0" rtlCol="0" anchor="t" anchorCtr="0">
                <a:noAutofit/>
              </a:bodyPr>
              <a:lstStyle>
                <a:lvl1pPr marL="0" indent="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bg1"/>
                  </a:buClr>
                  <a:buSzPct val="120000"/>
                  <a:buFontTx/>
                  <a:buNone/>
                  <a:defRPr kumimoji="0" lang="en-US" sz="1800" b="1" i="0" u="none" strike="noStrike" kern="1200" cap="none" spc="0" normalizeH="0" baseline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Segoe UI Light"/>
                    <a:ea typeface="Segoe UI" charset="0"/>
                    <a:cs typeface="+mn-cs"/>
                  </a:defRPr>
                </a:lvl1pPr>
                <a:lvl2pPr marL="228600" indent="-230188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20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2pPr>
                <a:lvl3pPr marL="4572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17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3pPr>
                <a:lvl4pPr marL="6858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tabLst/>
                  <a:defRPr lang="en-US" sz="14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4pPr>
                <a:lvl5pPr marL="1254125" indent="-285750" algn="l" defTabSz="914132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bg2"/>
                  </a:buClr>
                  <a:buFont typeface="Arial"/>
                  <a:buChar char="•"/>
                  <a:defRPr lang="en-US" sz="1800" b="0" i="0" kern="1200" dirty="0">
                    <a:solidFill>
                      <a:schemeClr val="tx1"/>
                    </a:solidFill>
                    <a:effectLst/>
                    <a:latin typeface="Segoe UI Light" charset="0"/>
                    <a:ea typeface="+mn-ea"/>
                    <a:cs typeface="Segoe UI Light" charset="0"/>
                  </a:defRPr>
                </a:lvl5pPr>
                <a:lvl6pPr marL="2513861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926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992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5057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i="0" dirty="0">
                    <a:solidFill>
                      <a:schemeClr val="tx1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R0 G138 B249</a:t>
                </a:r>
                <a:br>
                  <a:rPr lang="en-US" sz="700" b="1" i="0" dirty="0">
                    <a:solidFill>
                      <a:schemeClr val="tx1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</a:br>
                <a:r>
                  <a:rPr lang="is-IS" sz="700" b="1" i="0" dirty="0">
                    <a:solidFill>
                      <a:schemeClr val="tx1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008AF9</a:t>
                </a:r>
                <a:endParaRPr lang="en-US" sz="700" b="1" i="0" dirty="0">
                  <a:solidFill>
                    <a:schemeClr val="tx1"/>
                  </a:solidFill>
                  <a:latin typeface="Segoe UI Semibold" charset="0"/>
                  <a:ea typeface="Segoe UI Semibold" charset="0"/>
                  <a:cs typeface="Segoe UI Semibold" charset="0"/>
                </a:endParaRPr>
              </a:p>
            </p:txBody>
          </p:sp>
        </p:grpSp>
        <p:grpSp>
          <p:nvGrpSpPr>
            <p:cNvPr id="59" name="Group 58"/>
            <p:cNvGrpSpPr/>
            <p:nvPr userDrawn="1"/>
          </p:nvGrpSpPr>
          <p:grpSpPr>
            <a:xfrm>
              <a:off x="12481674" y="1058688"/>
              <a:ext cx="896685" cy="830046"/>
              <a:chOff x="12481674" y="1905452"/>
              <a:chExt cx="896685" cy="830046"/>
            </a:xfrm>
          </p:grpSpPr>
          <p:sp>
            <p:nvSpPr>
              <p:cNvPr id="10" name="Rectangle 9"/>
              <p:cNvSpPr/>
              <p:nvPr/>
            </p:nvSpPr>
            <p:spPr>
              <a:xfrm>
                <a:off x="12481674" y="1905452"/>
                <a:ext cx="896685" cy="83004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</a:pPr>
                <a:endParaRPr lang="en-US" sz="900">
                  <a:latin typeface="Segoe UI" charset="0"/>
                  <a:ea typeface="Segoe UI" charset="0"/>
                  <a:cs typeface="Segoe UI" charset="0"/>
                </a:endParaRPr>
              </a:p>
            </p:txBody>
          </p:sp>
          <p:sp>
            <p:nvSpPr>
              <p:cNvPr id="16" name="Content Placeholder 17"/>
              <p:cNvSpPr txBox="1">
                <a:spLocks/>
              </p:cNvSpPr>
              <p:nvPr/>
            </p:nvSpPr>
            <p:spPr>
              <a:xfrm>
                <a:off x="12538855" y="1949994"/>
                <a:ext cx="749483" cy="312688"/>
              </a:xfrm>
              <a:prstGeom prst="rect">
                <a:avLst/>
              </a:prstGeom>
            </p:spPr>
            <p:txBody>
              <a:bodyPr vert="horz" lIns="0" tIns="0" rIns="0" bIns="0" rtlCol="0" anchor="t" anchorCtr="0">
                <a:noAutofit/>
              </a:bodyPr>
              <a:lstStyle>
                <a:lvl1pPr marL="0" indent="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bg1"/>
                  </a:buClr>
                  <a:buSzPct val="120000"/>
                  <a:buFontTx/>
                  <a:buNone/>
                  <a:defRPr kumimoji="0" lang="en-US" sz="1800" b="1" i="0" u="none" strike="noStrike" kern="1200" cap="none" spc="0" normalizeH="0" baseline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Segoe UI Light"/>
                    <a:ea typeface="Segoe UI" charset="0"/>
                    <a:cs typeface="+mn-cs"/>
                  </a:defRPr>
                </a:lvl1pPr>
                <a:lvl2pPr marL="228600" indent="-230188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20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2pPr>
                <a:lvl3pPr marL="4572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17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3pPr>
                <a:lvl4pPr marL="6858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tabLst/>
                  <a:defRPr lang="en-US" sz="14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4pPr>
                <a:lvl5pPr marL="1254125" indent="-285750" algn="l" defTabSz="914132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bg2"/>
                  </a:buClr>
                  <a:buFont typeface="Arial"/>
                  <a:buChar char="•"/>
                  <a:defRPr lang="en-US" sz="1800" b="0" i="0" kern="1200" dirty="0">
                    <a:solidFill>
                      <a:schemeClr val="tx1"/>
                    </a:solidFill>
                    <a:effectLst/>
                    <a:latin typeface="Segoe UI Light" charset="0"/>
                    <a:ea typeface="+mn-ea"/>
                    <a:cs typeface="Segoe UI Light" charset="0"/>
                  </a:defRPr>
                </a:lvl5pPr>
                <a:lvl6pPr marL="2513861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926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992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5057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i="0" dirty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Medium Blue</a:t>
                </a:r>
              </a:p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i="0" dirty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R77 G176 B255</a:t>
                </a:r>
                <a:br>
                  <a:rPr lang="en-US" sz="700" b="1" i="0" dirty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</a:br>
                <a:r>
                  <a:rPr lang="cs-CZ" sz="700" b="1" i="0" dirty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4DB0FF</a:t>
                </a:r>
                <a:endParaRPr lang="en-US" sz="700" b="1" i="0" dirty="0">
                  <a:solidFill>
                    <a:schemeClr val="tx2"/>
                  </a:solidFill>
                  <a:latin typeface="Segoe UI Semibold" charset="0"/>
                  <a:ea typeface="Segoe UI Semibold" charset="0"/>
                  <a:cs typeface="Segoe UI Semibold" charset="0"/>
                </a:endParaRPr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DC330CFF-4FDE-4352-9D1C-62BD69F6DBA6}"/>
                </a:ext>
              </a:extLst>
            </p:cNvPr>
            <p:cNvGrpSpPr/>
            <p:nvPr userDrawn="1"/>
          </p:nvGrpSpPr>
          <p:grpSpPr>
            <a:xfrm rot="5400000">
              <a:off x="12753338" y="5555171"/>
              <a:ext cx="354532" cy="896684"/>
              <a:chOff x="12516568" y="4568745"/>
              <a:chExt cx="354532" cy="896684"/>
            </a:xfrm>
          </p:grpSpPr>
          <p:sp>
            <p:nvSpPr>
              <p:cNvPr id="11" name="Rectangle 10"/>
              <p:cNvSpPr/>
              <p:nvPr/>
            </p:nvSpPr>
            <p:spPr>
              <a:xfrm rot="16200000">
                <a:off x="12222616" y="4862697"/>
                <a:ext cx="896684" cy="308780"/>
              </a:xfrm>
              <a:prstGeom prst="rect">
                <a:avLst/>
              </a:prstGeom>
              <a:solidFill>
                <a:srgbClr val="94D0FF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</a:pPr>
                <a:endParaRPr lang="en-US" sz="900" b="1" i="0">
                  <a:latin typeface="Segoe UI Semibold" charset="0"/>
                  <a:ea typeface="Segoe UI Semibold" charset="0"/>
                  <a:cs typeface="Segoe UI Semibold" charset="0"/>
                </a:endParaRPr>
              </a:p>
            </p:txBody>
          </p:sp>
          <p:sp>
            <p:nvSpPr>
              <p:cNvPr id="17" name="Content Placeholder 17"/>
              <p:cNvSpPr txBox="1">
                <a:spLocks/>
              </p:cNvSpPr>
              <p:nvPr/>
            </p:nvSpPr>
            <p:spPr>
              <a:xfrm rot="16200000">
                <a:off x="12340014" y="4888515"/>
                <a:ext cx="749483" cy="312688"/>
              </a:xfrm>
              <a:prstGeom prst="rect">
                <a:avLst/>
              </a:prstGeom>
            </p:spPr>
            <p:txBody>
              <a:bodyPr vert="horz" lIns="0" tIns="0" rIns="0" bIns="0" rtlCol="0" anchor="t" anchorCtr="0">
                <a:noAutofit/>
              </a:bodyPr>
              <a:lstStyle>
                <a:lvl1pPr marL="0" indent="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bg1"/>
                  </a:buClr>
                  <a:buSzPct val="120000"/>
                  <a:buFontTx/>
                  <a:buNone/>
                  <a:defRPr kumimoji="0" lang="en-US" sz="1800" b="1" i="0" u="none" strike="noStrike" kern="1200" cap="none" spc="0" normalizeH="0" baseline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Segoe UI Light"/>
                    <a:ea typeface="Segoe UI" charset="0"/>
                    <a:cs typeface="+mn-cs"/>
                  </a:defRPr>
                </a:lvl1pPr>
                <a:lvl2pPr marL="228600" indent="-230188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20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2pPr>
                <a:lvl3pPr marL="4572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17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3pPr>
                <a:lvl4pPr marL="6858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tabLst/>
                  <a:defRPr lang="en-US" sz="14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4pPr>
                <a:lvl5pPr marL="1254125" indent="-285750" algn="l" defTabSz="914132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bg2"/>
                  </a:buClr>
                  <a:buFont typeface="Arial"/>
                  <a:buChar char="•"/>
                  <a:defRPr lang="en-US" sz="1800" b="0" i="0" kern="1200" dirty="0">
                    <a:solidFill>
                      <a:schemeClr val="tx1"/>
                    </a:solidFill>
                    <a:effectLst/>
                    <a:latin typeface="Segoe UI Light" charset="0"/>
                    <a:ea typeface="+mn-ea"/>
                    <a:cs typeface="Segoe UI Light" charset="0"/>
                  </a:defRPr>
                </a:lvl5pPr>
                <a:lvl6pPr marL="2513861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926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992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5057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i="0" dirty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R148 G208 B255</a:t>
                </a:r>
                <a:br>
                  <a:rPr lang="en-US" sz="700" b="1" i="0" dirty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</a:br>
                <a:r>
                  <a:rPr lang="en-US" sz="700" b="1" i="0" dirty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94D0FF</a:t>
                </a:r>
              </a:p>
            </p:txBody>
          </p:sp>
        </p:grpSp>
        <p:sp>
          <p:nvSpPr>
            <p:cNvPr id="12" name="Rectangle 11"/>
            <p:cNvSpPr/>
            <p:nvPr/>
          </p:nvSpPr>
          <p:spPr>
            <a:xfrm>
              <a:off x="12481674" y="1941403"/>
              <a:ext cx="890209" cy="83004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>
                <a:spcBef>
                  <a:spcPts val="0"/>
                </a:spcBef>
                <a:spcAft>
                  <a:spcPts val="0"/>
                </a:spcAft>
              </a:pPr>
              <a:endParaRPr lang="en-US" sz="900">
                <a:latin typeface="Segoe UI" charset="0"/>
                <a:ea typeface="Segoe UI" charset="0"/>
                <a:cs typeface="Segoe UI" charset="0"/>
              </a:endParaRPr>
            </a:p>
          </p:txBody>
        </p:sp>
        <p:sp>
          <p:nvSpPr>
            <p:cNvPr id="18" name="Content Placeholder 17"/>
            <p:cNvSpPr txBox="1">
              <a:spLocks/>
            </p:cNvSpPr>
            <p:nvPr/>
          </p:nvSpPr>
          <p:spPr>
            <a:xfrm>
              <a:off x="12538855" y="1998507"/>
              <a:ext cx="749483" cy="312688"/>
            </a:xfrm>
            <a:prstGeom prst="rect">
              <a:avLst/>
            </a:prstGeom>
          </p:spPr>
          <p:txBody>
            <a:bodyPr vert="horz" lIns="0" tIns="0" rIns="0" bIns="0" rtlCol="0" anchor="t" anchorCtr="0">
              <a:noAutofit/>
            </a:bodyPr>
            <a:lstStyle>
              <a:lvl1pPr marL="0" indent="0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bg1"/>
                </a:buClr>
                <a:buSzPct val="120000"/>
                <a:buFontTx/>
                <a:buNone/>
                <a:defRPr kumimoji="0" lang="en-US" sz="1800" b="1" i="0" u="none" strike="noStrike" kern="1200" cap="none" spc="0" normalizeH="0" baseline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Segoe UI Light"/>
                  <a:ea typeface="Segoe UI" charset="0"/>
                  <a:cs typeface="+mn-cs"/>
                </a:defRPr>
              </a:lvl1pPr>
              <a:lvl2pPr marL="228600" indent="-230188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defRPr lang="en-US" sz="2000" b="0" i="0" kern="1200" dirty="0" smtClean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2pPr>
              <a:lvl3pPr marL="457200" indent="-228600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defRPr lang="en-US" sz="1700" b="0" i="0" kern="1200" dirty="0" smtClean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3pPr>
              <a:lvl4pPr marL="685800" indent="-228600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tabLst/>
                <a:defRPr lang="en-US" sz="1400" b="0" i="0" kern="1200" dirty="0" smtClean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4pPr>
              <a:lvl5pPr marL="1254125" indent="-285750" algn="l" defTabSz="914132" rtl="0" eaLnBrk="1" latinLnBrk="0" hangingPunct="1">
                <a:lnSpc>
                  <a:spcPct val="100000"/>
                </a:lnSpc>
                <a:spcBef>
                  <a:spcPts val="500"/>
                </a:spcBef>
                <a:buClr>
                  <a:schemeClr val="bg2"/>
                </a:buClr>
                <a:buFont typeface="Arial"/>
                <a:buChar char="•"/>
                <a:defRPr lang="en-US" sz="1800" b="0" i="0" kern="1200" dirty="0">
                  <a:solidFill>
                    <a:schemeClr val="tx1"/>
                  </a:solidFill>
                  <a:effectLst/>
                  <a:latin typeface="Segoe UI Light" charset="0"/>
                  <a:ea typeface="+mn-ea"/>
                  <a:cs typeface="Segoe UI Light" charset="0"/>
                </a:defRPr>
              </a:lvl5pPr>
              <a:lvl6pPr marL="2513861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926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7992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5057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700" b="1" i="0" dirty="0">
                  <a:solidFill>
                    <a:schemeClr val="tx2"/>
                  </a:solidFill>
                  <a:latin typeface="Segoe UI Semibold" charset="0"/>
                  <a:ea typeface="Segoe UI Semibold" charset="0"/>
                  <a:cs typeface="Segoe UI Semibold" charset="0"/>
                </a:rPr>
                <a:t>Light Blue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700" b="1" i="0" dirty="0">
                  <a:solidFill>
                    <a:schemeClr val="tx2"/>
                  </a:solidFill>
                  <a:latin typeface="Segoe UI Semibold" charset="0"/>
                  <a:ea typeface="Segoe UI Semibold" charset="0"/>
                  <a:cs typeface="Segoe UI Semibold" charset="0"/>
                </a:rPr>
                <a:t>R177 G214 B242</a:t>
              </a:r>
              <a:br>
                <a:rPr lang="en-US" sz="700" b="1" i="0" dirty="0">
                  <a:solidFill>
                    <a:schemeClr val="tx2"/>
                  </a:solidFill>
                  <a:latin typeface="Segoe UI Semibold" charset="0"/>
                  <a:ea typeface="Segoe UI Semibold" charset="0"/>
                  <a:cs typeface="Segoe UI Semibold" charset="0"/>
                </a:rPr>
              </a:br>
              <a:r>
                <a:rPr lang="en-US" sz="700" b="1" i="0" dirty="0">
                  <a:solidFill>
                    <a:schemeClr val="tx2"/>
                  </a:solidFill>
                  <a:latin typeface="Segoe UI Semibold" charset="0"/>
                  <a:ea typeface="Segoe UI Semibold" charset="0"/>
                  <a:cs typeface="Segoe UI Semibold" charset="0"/>
                </a:rPr>
                <a:t>B1D6F2</a:t>
              </a:r>
            </a:p>
          </p:txBody>
        </p:sp>
        <p:sp>
          <p:nvSpPr>
            <p:cNvPr id="64" name="Content Placeholder 17"/>
            <p:cNvSpPr txBox="1">
              <a:spLocks/>
            </p:cNvSpPr>
            <p:nvPr userDrawn="1"/>
          </p:nvSpPr>
          <p:spPr>
            <a:xfrm>
              <a:off x="12484913" y="4810897"/>
              <a:ext cx="803425" cy="246338"/>
            </a:xfrm>
            <a:prstGeom prst="rect">
              <a:avLst/>
            </a:prstGeom>
          </p:spPr>
          <p:txBody>
            <a:bodyPr vert="horz" lIns="0" tIns="0" rIns="0" bIns="0" rtlCol="0" anchor="t" anchorCtr="0">
              <a:noAutofit/>
            </a:bodyPr>
            <a:lstStyle>
              <a:lvl1pPr marL="0" indent="0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bg1"/>
                </a:buClr>
                <a:buSzPct val="120000"/>
                <a:buFontTx/>
                <a:buNone/>
                <a:defRPr kumimoji="0" lang="en-US" sz="1800" b="1" i="0" u="none" strike="noStrike" kern="1200" cap="none" spc="0" normalizeH="0" baseline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Segoe UI Light"/>
                  <a:ea typeface="Segoe UI" charset="0"/>
                  <a:cs typeface="+mn-cs"/>
                </a:defRPr>
              </a:lvl1pPr>
              <a:lvl2pPr marL="228600" indent="-230188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defRPr lang="en-US" sz="2000" b="0" i="0" kern="1200" dirty="0" smtClean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2pPr>
              <a:lvl3pPr marL="457200" indent="-228600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defRPr lang="en-US" sz="1700" b="0" i="0" kern="1200" dirty="0" smtClean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3pPr>
              <a:lvl4pPr marL="685800" indent="-228600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tabLst/>
                <a:defRPr lang="en-US" sz="1400" b="0" i="0" kern="1200" dirty="0" smtClean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4pPr>
              <a:lvl5pPr marL="1254125" indent="-285750" algn="l" defTabSz="914132" rtl="0" eaLnBrk="1" latinLnBrk="0" hangingPunct="1">
                <a:lnSpc>
                  <a:spcPct val="100000"/>
                </a:lnSpc>
                <a:spcBef>
                  <a:spcPts val="500"/>
                </a:spcBef>
                <a:buClr>
                  <a:schemeClr val="bg2"/>
                </a:buClr>
                <a:buFont typeface="Arial"/>
                <a:buChar char="•"/>
                <a:defRPr lang="en-US" sz="1800" b="0" i="0" kern="1200" dirty="0">
                  <a:solidFill>
                    <a:schemeClr val="tx1"/>
                  </a:solidFill>
                  <a:effectLst/>
                  <a:latin typeface="Segoe UI Light" charset="0"/>
                  <a:ea typeface="+mn-ea"/>
                  <a:cs typeface="Segoe UI Light" charset="0"/>
                </a:defRPr>
              </a:lvl5pPr>
              <a:lvl6pPr marL="2513861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926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7992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5057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700" b="1" i="0" dirty="0">
                  <a:solidFill>
                    <a:schemeClr val="tx2"/>
                  </a:solidFill>
                  <a:latin typeface="Segoe UI Semibold" charset="0"/>
                  <a:ea typeface="Segoe UI Semibold" charset="0"/>
                  <a:cs typeface="Segoe UI Semibold" charset="0"/>
                </a:rPr>
                <a:t>Secondary (Chart) Colors</a:t>
              </a:r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5555B8AF-F664-4114-91EF-FDD01AB85822}"/>
                </a:ext>
              </a:extLst>
            </p:cNvPr>
            <p:cNvGrpSpPr/>
            <p:nvPr userDrawn="1"/>
          </p:nvGrpSpPr>
          <p:grpSpPr>
            <a:xfrm rot="5400000">
              <a:off x="12751547" y="6295566"/>
              <a:ext cx="354531" cy="887798"/>
              <a:chOff x="12516569" y="1875457"/>
              <a:chExt cx="354531" cy="911749"/>
            </a:xfrm>
          </p:grpSpPr>
          <p:sp>
            <p:nvSpPr>
              <p:cNvPr id="20" name="Rectangle 19"/>
              <p:cNvSpPr/>
              <p:nvPr userDrawn="1"/>
            </p:nvSpPr>
            <p:spPr>
              <a:xfrm rot="16200000">
                <a:off x="12215084" y="2176942"/>
                <a:ext cx="911749" cy="308780"/>
              </a:xfrm>
              <a:prstGeom prst="rect">
                <a:avLst/>
              </a:prstGeom>
              <a:solidFill>
                <a:schemeClr val="bg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</a:pPr>
                <a:endParaRPr lang="en-US" sz="900" b="1" i="0">
                  <a:latin typeface="Segoe UI Semibold" charset="0"/>
                  <a:ea typeface="Segoe UI Semibold" charset="0"/>
                  <a:cs typeface="Segoe UI Semibold" charset="0"/>
                </a:endParaRPr>
              </a:p>
            </p:txBody>
          </p:sp>
          <p:sp>
            <p:nvSpPr>
              <p:cNvPr id="24" name="Content Placeholder 17"/>
              <p:cNvSpPr txBox="1">
                <a:spLocks/>
              </p:cNvSpPr>
              <p:nvPr userDrawn="1"/>
            </p:nvSpPr>
            <p:spPr>
              <a:xfrm rot="16200000">
                <a:off x="12340014" y="2196348"/>
                <a:ext cx="749483" cy="312688"/>
              </a:xfrm>
              <a:prstGeom prst="rect">
                <a:avLst/>
              </a:prstGeom>
            </p:spPr>
            <p:txBody>
              <a:bodyPr vert="horz" lIns="0" tIns="0" rIns="0" bIns="0" rtlCol="0" anchor="t" anchorCtr="0">
                <a:noAutofit/>
              </a:bodyPr>
              <a:lstStyle>
                <a:lvl1pPr marL="0" indent="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bg1"/>
                  </a:buClr>
                  <a:buSzPct val="120000"/>
                  <a:buFontTx/>
                  <a:buNone/>
                  <a:defRPr kumimoji="0" lang="en-US" sz="1800" b="1" i="0" u="none" strike="noStrike" kern="1200" cap="none" spc="0" normalizeH="0" baseline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Segoe UI Light"/>
                    <a:ea typeface="Segoe UI" charset="0"/>
                    <a:cs typeface="+mn-cs"/>
                  </a:defRPr>
                </a:lvl1pPr>
                <a:lvl2pPr marL="228600" indent="-230188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20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2pPr>
                <a:lvl3pPr marL="4572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17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3pPr>
                <a:lvl4pPr marL="6858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tabLst/>
                  <a:defRPr lang="en-US" sz="14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4pPr>
                <a:lvl5pPr marL="1254125" indent="-285750" algn="l" defTabSz="914132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bg2"/>
                  </a:buClr>
                  <a:buFont typeface="Arial"/>
                  <a:buChar char="•"/>
                  <a:defRPr lang="en-US" sz="1800" b="0" i="0" kern="1200" dirty="0">
                    <a:solidFill>
                      <a:schemeClr val="tx1"/>
                    </a:solidFill>
                    <a:effectLst/>
                    <a:latin typeface="Segoe UI Light" charset="0"/>
                    <a:ea typeface="+mn-ea"/>
                    <a:cs typeface="Segoe UI Light" charset="0"/>
                  </a:defRPr>
                </a:lvl5pPr>
                <a:lvl6pPr marL="2513861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926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992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5057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i="0" dirty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R217 G217 B217</a:t>
                </a:r>
                <a:br>
                  <a:rPr lang="en-US" sz="700" b="1" i="0" dirty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</a:br>
                <a:r>
                  <a:rPr lang="en-US" sz="700" b="1" i="0" dirty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D9D9D9</a:t>
                </a:r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3371ED8C-D29F-4855-89B3-9562BCBD74AF}"/>
                </a:ext>
              </a:extLst>
            </p:cNvPr>
            <p:cNvGrpSpPr/>
            <p:nvPr userDrawn="1"/>
          </p:nvGrpSpPr>
          <p:grpSpPr>
            <a:xfrm rot="5400000">
              <a:off x="12749513" y="4819221"/>
              <a:ext cx="354532" cy="896684"/>
              <a:chOff x="12494037" y="985248"/>
              <a:chExt cx="354532" cy="896684"/>
            </a:xfrm>
          </p:grpSpPr>
          <p:sp>
            <p:nvSpPr>
              <p:cNvPr id="21" name="Rectangle 20"/>
              <p:cNvSpPr/>
              <p:nvPr userDrawn="1"/>
            </p:nvSpPr>
            <p:spPr>
              <a:xfrm rot="16200000">
                <a:off x="12200085" y="1279200"/>
                <a:ext cx="896684" cy="30878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</a:pPr>
                <a:endParaRPr lang="en-US" sz="900" b="1" i="0">
                  <a:latin typeface="Segoe UI Semibold" charset="0"/>
                  <a:ea typeface="Segoe UI Semibold" charset="0"/>
                  <a:cs typeface="Segoe UI Semibold" charset="0"/>
                </a:endParaRPr>
              </a:p>
            </p:txBody>
          </p:sp>
          <p:sp>
            <p:nvSpPr>
              <p:cNvPr id="25" name="Content Placeholder 17"/>
              <p:cNvSpPr txBox="1">
                <a:spLocks/>
              </p:cNvSpPr>
              <p:nvPr userDrawn="1"/>
            </p:nvSpPr>
            <p:spPr>
              <a:xfrm rot="16200000">
                <a:off x="12317483" y="1305019"/>
                <a:ext cx="749483" cy="312688"/>
              </a:xfrm>
              <a:prstGeom prst="rect">
                <a:avLst/>
              </a:prstGeom>
            </p:spPr>
            <p:txBody>
              <a:bodyPr vert="horz" lIns="0" tIns="0" rIns="0" bIns="0" rtlCol="0" anchor="t" anchorCtr="0">
                <a:noAutofit/>
              </a:bodyPr>
              <a:lstStyle>
                <a:lvl1pPr marL="0" indent="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bg1"/>
                  </a:buClr>
                  <a:buSzPct val="120000"/>
                  <a:buFontTx/>
                  <a:buNone/>
                  <a:defRPr kumimoji="0" lang="en-US" sz="1800" b="1" i="0" u="none" strike="noStrike" kern="1200" cap="none" spc="0" normalizeH="0" baseline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Segoe UI Light"/>
                    <a:ea typeface="Segoe UI" charset="0"/>
                    <a:cs typeface="+mn-cs"/>
                  </a:defRPr>
                </a:lvl1pPr>
                <a:lvl2pPr marL="228600" indent="-230188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20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2pPr>
                <a:lvl3pPr marL="4572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17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3pPr>
                <a:lvl4pPr marL="6858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tabLst/>
                  <a:defRPr lang="en-US" sz="14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4pPr>
                <a:lvl5pPr marL="1254125" indent="-285750" algn="l" defTabSz="914132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bg2"/>
                  </a:buClr>
                  <a:buFont typeface="Arial"/>
                  <a:buChar char="•"/>
                  <a:defRPr lang="en-US" sz="1800" b="0" i="0" kern="1200" dirty="0">
                    <a:solidFill>
                      <a:schemeClr val="tx1"/>
                    </a:solidFill>
                    <a:effectLst/>
                    <a:latin typeface="Segoe UI Light" charset="0"/>
                    <a:ea typeface="+mn-ea"/>
                    <a:cs typeface="Segoe UI Light" charset="0"/>
                  </a:defRPr>
                </a:lvl5pPr>
                <a:lvl6pPr marL="2513861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926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992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5057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i="0" dirty="0">
                    <a:solidFill>
                      <a:schemeClr val="bg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R3 G90 B160</a:t>
                </a:r>
                <a:br>
                  <a:rPr lang="en-US" sz="700" b="1" i="0" dirty="0">
                    <a:solidFill>
                      <a:schemeClr val="bg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</a:br>
                <a:r>
                  <a:rPr lang="en-US" sz="700" b="1" i="0" dirty="0">
                    <a:solidFill>
                      <a:schemeClr val="bg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0359A0</a:t>
                </a:r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B6F8C03F-B065-4D7E-A94A-2F3C1CB6E429}"/>
                </a:ext>
              </a:extLst>
            </p:cNvPr>
            <p:cNvGrpSpPr/>
            <p:nvPr userDrawn="1"/>
          </p:nvGrpSpPr>
          <p:grpSpPr>
            <a:xfrm rot="5400000">
              <a:off x="12749513" y="5928237"/>
              <a:ext cx="354531" cy="890209"/>
              <a:chOff x="12516569" y="100392"/>
              <a:chExt cx="354531" cy="890209"/>
            </a:xfrm>
          </p:grpSpPr>
          <p:sp>
            <p:nvSpPr>
              <p:cNvPr id="22" name="Rectangle 21"/>
              <p:cNvSpPr/>
              <p:nvPr userDrawn="1"/>
            </p:nvSpPr>
            <p:spPr>
              <a:xfrm rot="16200000">
                <a:off x="12225854" y="391107"/>
                <a:ext cx="890209" cy="308780"/>
              </a:xfrm>
              <a:prstGeom prst="rect">
                <a:avLst/>
              </a:prstGeom>
              <a:solidFill>
                <a:srgbClr val="797979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</a:pPr>
                <a:endParaRPr lang="en-US" sz="900" b="1" i="0">
                  <a:latin typeface="Segoe UI Semibold" charset="0"/>
                  <a:ea typeface="Segoe UI Semibold" charset="0"/>
                  <a:cs typeface="Segoe UI Semibold" charset="0"/>
                </a:endParaRPr>
              </a:p>
            </p:txBody>
          </p:sp>
          <p:sp>
            <p:nvSpPr>
              <p:cNvPr id="26" name="Content Placeholder 17"/>
              <p:cNvSpPr txBox="1">
                <a:spLocks/>
              </p:cNvSpPr>
              <p:nvPr userDrawn="1"/>
            </p:nvSpPr>
            <p:spPr>
              <a:xfrm rot="16200000">
                <a:off x="12340014" y="402335"/>
                <a:ext cx="749483" cy="312688"/>
              </a:xfrm>
              <a:prstGeom prst="rect">
                <a:avLst/>
              </a:prstGeom>
            </p:spPr>
            <p:txBody>
              <a:bodyPr vert="horz" lIns="0" tIns="0" rIns="0" bIns="0" rtlCol="0" anchor="t" anchorCtr="0">
                <a:noAutofit/>
              </a:bodyPr>
              <a:lstStyle>
                <a:lvl1pPr marL="0" indent="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bg1"/>
                  </a:buClr>
                  <a:buSzPct val="120000"/>
                  <a:buFontTx/>
                  <a:buNone/>
                  <a:defRPr kumimoji="0" lang="en-US" sz="1800" b="1" i="0" u="none" strike="noStrike" kern="1200" cap="none" spc="0" normalizeH="0" baseline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Segoe UI Light"/>
                    <a:ea typeface="Segoe UI" charset="0"/>
                    <a:cs typeface="+mn-cs"/>
                  </a:defRPr>
                </a:lvl1pPr>
                <a:lvl2pPr marL="228600" indent="-230188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20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2pPr>
                <a:lvl3pPr marL="4572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17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3pPr>
                <a:lvl4pPr marL="6858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tabLst/>
                  <a:defRPr lang="en-US" sz="14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4pPr>
                <a:lvl5pPr marL="1254125" indent="-285750" algn="l" defTabSz="914132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bg2"/>
                  </a:buClr>
                  <a:buFont typeface="Arial"/>
                  <a:buChar char="•"/>
                  <a:defRPr lang="en-US" sz="1800" b="0" i="0" kern="1200" dirty="0">
                    <a:solidFill>
                      <a:schemeClr val="tx1"/>
                    </a:solidFill>
                    <a:effectLst/>
                    <a:latin typeface="Segoe UI Light" charset="0"/>
                    <a:ea typeface="+mn-ea"/>
                    <a:cs typeface="Segoe UI Light" charset="0"/>
                  </a:defRPr>
                </a:lvl5pPr>
                <a:lvl6pPr marL="2513861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926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992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5057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i="0" dirty="0">
                    <a:solidFill>
                      <a:schemeClr val="bg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R121 G121 B121</a:t>
                </a:r>
                <a:br>
                  <a:rPr lang="en-US" sz="700" b="1" i="0" dirty="0">
                    <a:solidFill>
                      <a:schemeClr val="bg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</a:br>
                <a:r>
                  <a:rPr lang="fi-FI" sz="700" b="1" i="0" dirty="0">
                    <a:solidFill>
                      <a:schemeClr val="bg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797979</a:t>
                </a:r>
                <a:endParaRPr lang="en-US" sz="700" b="1" i="0" dirty="0">
                  <a:solidFill>
                    <a:schemeClr val="bg2"/>
                  </a:solidFill>
                  <a:latin typeface="Segoe UI Semibold" charset="0"/>
                  <a:ea typeface="Segoe UI Semibold" charset="0"/>
                  <a:cs typeface="Segoe UI Semibold" charset="0"/>
                </a:endParaRPr>
              </a:p>
            </p:txBody>
          </p:sp>
        </p:grpSp>
        <p:grpSp>
          <p:nvGrpSpPr>
            <p:cNvPr id="61" name="Group 60"/>
            <p:cNvGrpSpPr/>
            <p:nvPr userDrawn="1"/>
          </p:nvGrpSpPr>
          <p:grpSpPr>
            <a:xfrm>
              <a:off x="12481674" y="3709179"/>
              <a:ext cx="890209" cy="830046"/>
              <a:chOff x="12481674" y="2772369"/>
              <a:chExt cx="890209" cy="830046"/>
            </a:xfrm>
          </p:grpSpPr>
          <p:sp>
            <p:nvSpPr>
              <p:cNvPr id="62" name="Rectangle 61"/>
              <p:cNvSpPr/>
              <p:nvPr/>
            </p:nvSpPr>
            <p:spPr>
              <a:xfrm>
                <a:off x="12481674" y="2772369"/>
                <a:ext cx="890209" cy="830046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</a:pPr>
                <a:endParaRPr lang="en-US" sz="900">
                  <a:latin typeface="Segoe UI" charset="0"/>
                  <a:ea typeface="Segoe UI" charset="0"/>
                  <a:cs typeface="Segoe UI" charset="0"/>
                </a:endParaRPr>
              </a:p>
            </p:txBody>
          </p:sp>
          <p:sp>
            <p:nvSpPr>
              <p:cNvPr id="63" name="Content Placeholder 17"/>
              <p:cNvSpPr txBox="1">
                <a:spLocks/>
              </p:cNvSpPr>
              <p:nvPr/>
            </p:nvSpPr>
            <p:spPr>
              <a:xfrm>
                <a:off x="12538855" y="2822450"/>
                <a:ext cx="749483" cy="312688"/>
              </a:xfrm>
              <a:prstGeom prst="rect">
                <a:avLst/>
              </a:prstGeom>
            </p:spPr>
            <p:txBody>
              <a:bodyPr vert="horz" lIns="0" tIns="0" rIns="0" bIns="0" rtlCol="0" anchor="t" anchorCtr="0">
                <a:noAutofit/>
              </a:bodyPr>
              <a:lstStyle>
                <a:lvl1pPr marL="0" indent="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bg1"/>
                  </a:buClr>
                  <a:buSzPct val="120000"/>
                  <a:buFontTx/>
                  <a:buNone/>
                  <a:defRPr kumimoji="0" lang="en-US" sz="1800" b="1" i="0" u="none" strike="noStrike" kern="1200" cap="none" spc="0" normalizeH="0" baseline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Segoe UI Light"/>
                    <a:ea typeface="Segoe UI" charset="0"/>
                    <a:cs typeface="+mn-cs"/>
                  </a:defRPr>
                </a:lvl1pPr>
                <a:lvl2pPr marL="228600" indent="-230188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20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2pPr>
                <a:lvl3pPr marL="4572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17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3pPr>
                <a:lvl4pPr marL="6858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tabLst/>
                  <a:defRPr lang="en-US" sz="14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4pPr>
                <a:lvl5pPr marL="1254125" indent="-285750" algn="l" defTabSz="914132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bg2"/>
                  </a:buClr>
                  <a:buFont typeface="Arial"/>
                  <a:buChar char="•"/>
                  <a:defRPr lang="en-US" sz="1800" b="0" i="0" kern="1200" dirty="0">
                    <a:solidFill>
                      <a:schemeClr val="tx1"/>
                    </a:solidFill>
                    <a:effectLst/>
                    <a:latin typeface="Segoe UI Light" charset="0"/>
                    <a:ea typeface="+mn-ea"/>
                    <a:cs typeface="Segoe UI Light" charset="0"/>
                  </a:defRPr>
                </a:lvl5pPr>
                <a:lvl6pPr marL="2513861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926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992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5057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i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BACKGROUND 2</a:t>
                </a:r>
                <a:endParaRPr lang="en-US" sz="700" b="1" i="0" dirty="0">
                  <a:solidFill>
                    <a:schemeClr val="tx2"/>
                  </a:solidFill>
                  <a:latin typeface="Segoe UI Semibold" charset="0"/>
                  <a:ea typeface="Segoe UI Semibold" charset="0"/>
                  <a:cs typeface="Segoe UI Semibold" charset="0"/>
                </a:endParaRPr>
              </a:p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i="0" dirty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R233 G233 B233</a:t>
                </a:r>
                <a:br>
                  <a:rPr lang="en-US" sz="700" b="1" i="0" dirty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</a:br>
                <a:r>
                  <a:rPr lang="en-US" sz="700" b="1" i="0" dirty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E9E9E9</a:t>
                </a:r>
              </a:p>
            </p:txBody>
          </p:sp>
        </p:grpSp>
        <p:sp>
          <p:nvSpPr>
            <p:cNvPr id="65" name="Content Placeholder 17"/>
            <p:cNvSpPr txBox="1">
              <a:spLocks/>
            </p:cNvSpPr>
            <p:nvPr userDrawn="1"/>
          </p:nvSpPr>
          <p:spPr>
            <a:xfrm>
              <a:off x="12484913" y="16476"/>
              <a:ext cx="803425" cy="246338"/>
            </a:xfrm>
            <a:prstGeom prst="rect">
              <a:avLst/>
            </a:prstGeom>
          </p:spPr>
          <p:txBody>
            <a:bodyPr vert="horz" lIns="0" tIns="0" rIns="0" bIns="0" rtlCol="0" anchor="t" anchorCtr="0">
              <a:noAutofit/>
            </a:bodyPr>
            <a:lstStyle>
              <a:lvl1pPr marL="0" indent="0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bg1"/>
                </a:buClr>
                <a:buSzPct val="120000"/>
                <a:buFontTx/>
                <a:buNone/>
                <a:defRPr kumimoji="0" lang="en-US" sz="1800" b="1" i="0" u="none" strike="noStrike" kern="1200" cap="none" spc="0" normalizeH="0" baseline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Segoe UI Light"/>
                  <a:ea typeface="Segoe UI" charset="0"/>
                  <a:cs typeface="+mn-cs"/>
                </a:defRPr>
              </a:lvl1pPr>
              <a:lvl2pPr marL="228600" indent="-230188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defRPr lang="en-US" sz="2000" b="0" i="0" kern="1200" dirty="0" smtClean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2pPr>
              <a:lvl3pPr marL="457200" indent="-228600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defRPr lang="en-US" sz="1700" b="0" i="0" kern="1200" dirty="0" smtClean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3pPr>
              <a:lvl4pPr marL="685800" indent="-228600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tabLst/>
                <a:defRPr lang="en-US" sz="1400" b="0" i="0" kern="1200" dirty="0" smtClean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4pPr>
              <a:lvl5pPr marL="1254125" indent="-285750" algn="l" defTabSz="914132" rtl="0" eaLnBrk="1" latinLnBrk="0" hangingPunct="1">
                <a:lnSpc>
                  <a:spcPct val="100000"/>
                </a:lnSpc>
                <a:spcBef>
                  <a:spcPts val="500"/>
                </a:spcBef>
                <a:buClr>
                  <a:schemeClr val="bg2"/>
                </a:buClr>
                <a:buFont typeface="Arial"/>
                <a:buChar char="•"/>
                <a:defRPr lang="en-US" sz="1800" b="0" i="0" kern="1200" dirty="0">
                  <a:solidFill>
                    <a:schemeClr val="tx1"/>
                  </a:solidFill>
                  <a:effectLst/>
                  <a:latin typeface="Segoe UI Light" charset="0"/>
                  <a:ea typeface="+mn-ea"/>
                  <a:cs typeface="Segoe UI Light" charset="0"/>
                </a:defRPr>
              </a:lvl5pPr>
              <a:lvl6pPr marL="2513861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926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7992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5057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700" b="1" i="0" dirty="0">
                  <a:solidFill>
                    <a:schemeClr val="tx2"/>
                  </a:solidFill>
                  <a:latin typeface="Segoe UI Semibold" charset="0"/>
                  <a:ea typeface="Segoe UI Semibold" charset="0"/>
                  <a:cs typeface="Segoe UI Semibold" charset="0"/>
                </a:rPr>
                <a:t>Primary Colors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734902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3" r:id="rId1"/>
    <p:sldLayoutId id="2147483984" r:id="rId2"/>
    <p:sldLayoutId id="2147483985" r:id="rId3"/>
    <p:sldLayoutId id="2147483986" r:id="rId4"/>
    <p:sldLayoutId id="2147483987" r:id="rId5"/>
    <p:sldLayoutId id="2147483988" r:id="rId6"/>
    <p:sldLayoutId id="2147483989" r:id="rId7"/>
    <p:sldLayoutId id="2147483990" r:id="rId8"/>
    <p:sldLayoutId id="2147483991" r:id="rId9"/>
    <p:sldLayoutId id="2147483992" r:id="rId10"/>
    <p:sldLayoutId id="2147483993" r:id="rId11"/>
    <p:sldLayoutId id="2147483994" r:id="rId12"/>
    <p:sldLayoutId id="2147483995" r:id="rId13"/>
    <p:sldLayoutId id="2147483996" r:id="rId14"/>
    <p:sldLayoutId id="2147483997" r:id="rId15"/>
    <p:sldLayoutId id="2147483998" r:id="rId16"/>
    <p:sldLayoutId id="2147483999" r:id="rId17"/>
    <p:sldLayoutId id="2147484000" r:id="rId18"/>
    <p:sldLayoutId id="2147484001" r:id="rId19"/>
    <p:sldLayoutId id="2147484002" r:id="rId20"/>
    <p:sldLayoutId id="2147484003" r:id="rId21"/>
    <p:sldLayoutId id="2147484004" r:id="rId22"/>
    <p:sldLayoutId id="2147484005" r:id="rId23"/>
    <p:sldLayoutId id="2147484006" r:id="rId24"/>
    <p:sldLayoutId id="2147484007" r:id="rId25"/>
    <p:sldLayoutId id="2147484008" r:id="rId26"/>
    <p:sldLayoutId id="2147484009" r:id="rId27"/>
    <p:sldLayoutId id="2147484010" r:id="rId28"/>
    <p:sldLayoutId id="2147484011" r:id="rId29"/>
    <p:sldLayoutId id="2147484012" r:id="rId30"/>
    <p:sldLayoutId id="2147484013" r:id="rId31"/>
    <p:sldLayoutId id="2147484014" r:id="rId32"/>
  </p:sldLayoutIdLst>
  <p:hf sldNum="0" hdr="0" ftr="0" dt="0"/>
  <p:txStyles>
    <p:titleStyle>
      <a:lvl1pPr marL="0" indent="0" algn="l" defTabSz="914132" rtl="0" eaLnBrk="1" latinLnBrk="0" hangingPunct="1">
        <a:lnSpc>
          <a:spcPct val="90000"/>
        </a:lnSpc>
        <a:spcBef>
          <a:spcPct val="0"/>
        </a:spcBef>
        <a:buFont typeface="Arial" charset="0"/>
        <a:buNone/>
        <a:defRPr lang="en-US" sz="4400" b="1" i="0" kern="1200" spc="-100" baseline="0">
          <a:solidFill>
            <a:schemeClr val="tx1"/>
          </a:solidFill>
          <a:latin typeface="Segoe UI Semibold" charset="0"/>
          <a:ea typeface="Segoe UI Semibold" charset="0"/>
          <a:cs typeface="Segoe UI Semibold" charset="0"/>
        </a:defRPr>
      </a:lvl1pPr>
    </p:titleStyle>
    <p:bodyStyle>
      <a:lvl1pPr marL="0" indent="0" algn="l" defTabSz="914132" rtl="0" eaLnBrk="1" latinLnBrk="0" hangingPunct="1">
        <a:lnSpc>
          <a:spcPct val="110000"/>
        </a:lnSpc>
        <a:spcBef>
          <a:spcPts val="1200"/>
        </a:spcBef>
        <a:spcAft>
          <a:spcPts val="600"/>
        </a:spcAft>
        <a:buClr>
          <a:schemeClr val="bg1"/>
        </a:buClr>
        <a:buSzPct val="120000"/>
        <a:buFontTx/>
        <a:buNone/>
        <a:defRPr lang="en-US" sz="2800" b="1" i="0" kern="1200" dirty="0" smtClean="0">
          <a:solidFill>
            <a:schemeClr val="tx1"/>
          </a:solidFill>
          <a:effectLst/>
          <a:latin typeface="Segoe UI Semibold" charset="0"/>
          <a:ea typeface="Segoe UI Semibold" charset="0"/>
          <a:cs typeface="Segoe UI Semibold" charset="0"/>
        </a:defRPr>
      </a:lvl1pPr>
      <a:lvl2pPr marL="0" indent="0" algn="l" defTabSz="914132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ClrTx/>
        <a:buSzPct val="110000"/>
        <a:buFont typeface="Arial" charset="0"/>
        <a:buNone/>
        <a:defRPr lang="en-US" sz="2000" b="0" i="0" kern="1200" dirty="0" smtClean="0">
          <a:solidFill>
            <a:schemeClr val="tx1"/>
          </a:solidFill>
          <a:effectLst/>
          <a:latin typeface="Segoe UI" charset="0"/>
          <a:ea typeface="Segoe UI" charset="0"/>
          <a:cs typeface="Segoe UI" charset="0"/>
        </a:defRPr>
      </a:lvl2pPr>
      <a:lvl3pPr marL="288925" indent="-222250" algn="l" defTabSz="914132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ClrTx/>
        <a:buSzPct val="120000"/>
        <a:buFont typeface="Arial" charset="0"/>
        <a:buChar char="•"/>
        <a:defRPr lang="en-US" sz="2000" b="0" i="0" kern="1200" dirty="0" smtClean="0">
          <a:solidFill>
            <a:schemeClr val="tx1"/>
          </a:solidFill>
          <a:effectLst/>
          <a:latin typeface="Segoe UI" charset="0"/>
          <a:ea typeface="Segoe UI" charset="0"/>
          <a:cs typeface="Segoe UI" charset="0"/>
        </a:defRPr>
      </a:lvl3pPr>
      <a:lvl4pPr marL="631825" indent="-182880" algn="l" defTabSz="914132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ClrTx/>
        <a:buFont typeface="Arial" charset="0"/>
        <a:buChar char="•"/>
        <a:tabLst/>
        <a:defRPr lang="en-US" sz="1800" b="0" i="0" kern="1200" dirty="0" smtClean="0">
          <a:solidFill>
            <a:schemeClr val="tx1"/>
          </a:solidFill>
          <a:effectLst/>
          <a:latin typeface="Segoe UI" charset="0"/>
          <a:ea typeface="Segoe UI" charset="0"/>
          <a:cs typeface="Segoe UI" charset="0"/>
        </a:defRPr>
      </a:lvl4pPr>
      <a:lvl5pPr marL="1162685" indent="-194310" algn="l" defTabSz="914132" rtl="0" eaLnBrk="1" latinLnBrk="0" hangingPunct="1">
        <a:lnSpc>
          <a:spcPct val="100000"/>
        </a:lnSpc>
        <a:spcBef>
          <a:spcPts val="500"/>
        </a:spcBef>
        <a:buClr>
          <a:schemeClr val="bg2"/>
        </a:buClr>
        <a:buFont typeface="Arial"/>
        <a:buChar char="•"/>
        <a:defRPr lang="en-US" sz="1600" b="0" i="0" kern="1200" dirty="0">
          <a:solidFill>
            <a:schemeClr val="tx1"/>
          </a:solidFill>
          <a:effectLst/>
          <a:latin typeface="Segoe UI" charset="0"/>
          <a:ea typeface="Segoe UI" charset="0"/>
          <a:cs typeface="Segoe UI" charset="0"/>
        </a:defRPr>
      </a:lvl5pPr>
      <a:lvl6pPr marL="1965221" indent="-228533" algn="l" defTabSz="914132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926" indent="-228533" algn="l" defTabSz="9141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992" indent="-228533" algn="l" defTabSz="9141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057" indent="-228533" algn="l" defTabSz="9141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65" algn="l" defTabSz="9141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32" algn="l" defTabSz="9141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197" algn="l" defTabSz="9141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262" algn="l" defTabSz="9141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328" algn="l" defTabSz="9141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394" algn="l" defTabSz="9141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459" algn="l" defTabSz="9141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524" algn="l" defTabSz="9141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88">
          <p15:clr>
            <a:srgbClr val="C35EA4"/>
          </p15:clr>
        </p15:guide>
        <p15:guide id="2" pos="7392">
          <p15:clr>
            <a:srgbClr val="F26B43"/>
          </p15:clr>
        </p15:guide>
        <p15:guide id="3" orient="horz" pos="288">
          <p15:clr>
            <a:srgbClr val="F26B43"/>
          </p15:clr>
        </p15:guide>
        <p15:guide id="4" orient="horz" pos="3840">
          <p15:clr>
            <a:srgbClr val="F26B43"/>
          </p15:clr>
        </p15:guide>
        <p15:guide id="7" pos="744">
          <p15:clr>
            <a:srgbClr val="C35EA4"/>
          </p15:clr>
        </p15:guide>
        <p15:guide id="8" pos="1176">
          <p15:clr>
            <a:srgbClr val="C35EA4"/>
          </p15:clr>
        </p15:guide>
        <p15:guide id="10" pos="1632">
          <p15:clr>
            <a:srgbClr val="C35EA4"/>
          </p15:clr>
        </p15:guide>
        <p15:guide id="13" pos="2520">
          <p15:clr>
            <a:srgbClr val="C35EA4"/>
          </p15:clr>
        </p15:guide>
        <p15:guide id="15" pos="2952">
          <p15:clr>
            <a:srgbClr val="C35EA4"/>
          </p15:clr>
        </p15:guide>
        <p15:guide id="16" pos="3408">
          <p15:clr>
            <a:srgbClr val="C35EA4"/>
          </p15:clr>
        </p15:guide>
        <p15:guide id="20" pos="4296">
          <p15:clr>
            <a:srgbClr val="C35EA4"/>
          </p15:clr>
        </p15:guide>
        <p15:guide id="22" pos="4728">
          <p15:clr>
            <a:srgbClr val="C35EA4"/>
          </p15:clr>
        </p15:guide>
        <p15:guide id="23" pos="5184">
          <p15:clr>
            <a:srgbClr val="C35EA4"/>
          </p15:clr>
        </p15:guide>
        <p15:guide id="24" pos="5616">
          <p15:clr>
            <a:srgbClr val="C35EA4"/>
          </p15:clr>
        </p15:guide>
        <p15:guide id="25" pos="6048">
          <p15:clr>
            <a:srgbClr val="C35EA4"/>
          </p15:clr>
        </p15:guide>
        <p15:guide id="28" pos="6504">
          <p15:clr>
            <a:srgbClr val="C35EA4"/>
          </p15:clr>
        </p15:guide>
        <p15:guide id="30" pos="6936">
          <p15:clr>
            <a:srgbClr val="C35EA4"/>
          </p15:clr>
        </p15:guide>
        <p15:guide id="32" pos="2064">
          <p15:clr>
            <a:srgbClr val="C35EA4"/>
          </p15:clr>
        </p15:guide>
        <p15:guide id="33" pos="3840">
          <p15:clr>
            <a:srgbClr val="C35EA4"/>
          </p15:clr>
        </p15:guide>
        <p15:guide id="38" orient="horz" pos="744">
          <p15:clr>
            <a:srgbClr val="F26B43"/>
          </p15:clr>
        </p15:guide>
        <p15:guide id="40" orient="horz" pos="1176">
          <p15:clr>
            <a:srgbClr val="F26B43"/>
          </p15:clr>
        </p15:guide>
        <p15:guide id="41" orient="horz" pos="1632">
          <p15:clr>
            <a:srgbClr val="F26B43"/>
          </p15:clr>
        </p15:guide>
        <p15:guide id="42" orient="horz" pos="2064">
          <p15:clr>
            <a:srgbClr val="F26B43"/>
          </p15:clr>
        </p15:guide>
        <p15:guide id="45" orient="horz" pos="2520">
          <p15:clr>
            <a:srgbClr val="F26B43"/>
          </p15:clr>
        </p15:guide>
        <p15:guide id="46" orient="horz" pos="2952">
          <p15:clr>
            <a:srgbClr val="F26B43"/>
          </p15:clr>
        </p15:guide>
        <p15:guide id="47" orient="horz" pos="4272">
          <p15:clr>
            <a:srgbClr val="F26B43"/>
          </p15:clr>
        </p15:guide>
        <p15:guide id="48" orient="horz" pos="3384">
          <p15:clr>
            <a:srgbClr val="F26B43"/>
          </p15:clr>
        </p15:guide>
      </p15:sldGuideLst>
    </p:ext>
  </p:extLst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2" y="1189178"/>
            <a:ext cx="11653521" cy="2184808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302127" y="2991034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49875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17" r:id="rId1"/>
  </p:sldLayoutIdLst>
  <p:transition>
    <p:fade/>
  </p:transition>
  <p:txStyles>
    <p:titleStyle>
      <a:lvl1pPr algn="l" defTabSz="914192" rtl="0" eaLnBrk="1" latinLnBrk="0" hangingPunct="1">
        <a:lnSpc>
          <a:spcPct val="90000"/>
        </a:lnSpc>
        <a:spcBef>
          <a:spcPct val="0"/>
        </a:spcBef>
        <a:buNone/>
        <a:defRPr lang="en-US" sz="5293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080" marR="0" indent="-33608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392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581" marR="0" indent="-23650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187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241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294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026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123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219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5315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09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192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28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383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479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257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9967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676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661">
          <p15:clr>
            <a:srgbClr val="5ACBF0"/>
          </p15:clr>
        </p15:guide>
        <p15:guide id="4" orient="horz" pos="4219">
          <p15:clr>
            <a:srgbClr val="5ACBF0"/>
          </p15:clr>
        </p15:guide>
        <p15:guide id="5" pos="749">
          <p15:clr>
            <a:srgbClr val="5ACBF0"/>
          </p15:clr>
        </p15:guide>
        <p15:guide id="6" pos="1325">
          <p15:clr>
            <a:srgbClr val="5ACBF0"/>
          </p15:clr>
        </p15:guide>
        <p15:guide id="7" pos="1901">
          <p15:clr>
            <a:srgbClr val="5ACBF0"/>
          </p15:clr>
        </p15:guide>
        <p15:guide id="8" pos="2477">
          <p15:clr>
            <a:srgbClr val="5ACBF0"/>
          </p15:clr>
        </p15:guide>
        <p15:guide id="9" pos="3053">
          <p15:clr>
            <a:srgbClr val="5ACBF0"/>
          </p15:clr>
        </p15:guide>
        <p15:guide id="10" pos="3629">
          <p15:clr>
            <a:srgbClr val="5ACBF0"/>
          </p15:clr>
        </p15:guide>
        <p15:guide id="11" pos="4205">
          <p15:clr>
            <a:srgbClr val="5ACBF0"/>
          </p15:clr>
        </p15:guide>
        <p15:guide id="12" pos="4781">
          <p15:clr>
            <a:srgbClr val="5ACBF0"/>
          </p15:clr>
        </p15:guide>
        <p15:guide id="13" pos="5357">
          <p15:clr>
            <a:srgbClr val="5ACBF0"/>
          </p15:clr>
        </p15:guide>
        <p15:guide id="14" pos="5933">
          <p15:clr>
            <a:srgbClr val="5ACBF0"/>
          </p15:clr>
        </p15:guide>
        <p15:guide id="15" pos="6509">
          <p15:clr>
            <a:srgbClr val="5ACBF0"/>
          </p15:clr>
        </p15:guide>
        <p15:guide id="16" pos="7085">
          <p15:clr>
            <a:srgbClr val="5ACBF0"/>
          </p15:clr>
        </p15:guide>
        <p15:guide id="17" orient="horz" pos="763">
          <p15:clr>
            <a:srgbClr val="5ACBF0"/>
          </p15:clr>
        </p15:guide>
        <p15:guide id="18" orient="horz" pos="1339">
          <p15:clr>
            <a:srgbClr val="5ACBF0"/>
          </p15:clr>
        </p15:guide>
        <p15:guide id="19" orient="horz" pos="1915">
          <p15:clr>
            <a:srgbClr val="5ACBF0"/>
          </p15:clr>
        </p15:guide>
        <p15:guide id="20" orient="horz" pos="2491">
          <p15:clr>
            <a:srgbClr val="5ACBF0"/>
          </p15:clr>
        </p15:guide>
        <p15:guide id="21" orient="horz" pos="3067">
          <p15:clr>
            <a:srgbClr val="5ACBF0"/>
          </p15:clr>
        </p15:guide>
        <p15:guide id="22" orient="horz" pos="3643">
          <p15:clr>
            <a:srgbClr val="5ACBF0"/>
          </p15:clr>
        </p15:guide>
        <p15:guide id="23" pos="286">
          <p15:clr>
            <a:srgbClr val="C35EA4"/>
          </p15:clr>
        </p15:guide>
        <p15:guide id="24" pos="7547">
          <p15:clr>
            <a:srgbClr val="C35EA4"/>
          </p15:clr>
        </p15:guide>
        <p15:guide id="25" orient="horz" pos="305">
          <p15:clr>
            <a:srgbClr val="C35EA4"/>
          </p15:clr>
        </p15:guide>
        <p15:guide id="26" orient="horz" pos="4106">
          <p15:clr>
            <a:srgbClr val="C35EA4"/>
          </p15:clr>
        </p15:guide>
      </p15:sldGuideLst>
    </p:ext>
  </p:extLst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3"/>
            <a:ext cx="11655840" cy="899665"/>
          </a:xfrm>
          <a:prstGeom prst="rect">
            <a:avLst/>
          </a:prstGeom>
        </p:spPr>
        <p:txBody>
          <a:bodyPr vert="horz" wrap="square" lIns="146275" tIns="91422" rIns="146275" bIns="91422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9"/>
            <a:ext cx="11653520" cy="2070122"/>
          </a:xfrm>
          <a:prstGeom prst="rect">
            <a:avLst/>
          </a:prstGeom>
        </p:spPr>
        <p:txBody>
          <a:bodyPr vert="horz" wrap="square" lIns="146275" tIns="91422" rIns="146275" bIns="91422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6" name="Picture 15" descr="Microsoft_logo_(2012).svg.png"/>
          <p:cNvPicPr>
            <a:picLocks noChangeAspect="1"/>
          </p:cNvPicPr>
          <p:nvPr userDrawn="1"/>
        </p:nvPicPr>
        <p:blipFill>
          <a:blip r:embed="rId3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8643" y="6268082"/>
            <a:ext cx="1643445" cy="350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3457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  <p:sldLayoutId id="2147484030" r:id="rId12"/>
    <p:sldLayoutId id="2147484031" r:id="rId13"/>
    <p:sldLayoutId id="2147484032" r:id="rId14"/>
    <p:sldLayoutId id="2147484033" r:id="rId15"/>
    <p:sldLayoutId id="2147484034" r:id="rId16"/>
    <p:sldLayoutId id="2147484035" r:id="rId17"/>
    <p:sldLayoutId id="2147484036" r:id="rId18"/>
    <p:sldLayoutId id="2147484037" r:id="rId19"/>
    <p:sldLayoutId id="2147484038" r:id="rId20"/>
    <p:sldLayoutId id="2147484039" r:id="rId21"/>
    <p:sldLayoutId id="2147484040" r:id="rId22"/>
    <p:sldLayoutId id="2147484041" r:id="rId23"/>
    <p:sldLayoutId id="2147484042" r:id="rId24"/>
    <p:sldLayoutId id="2147484043" r:id="rId25"/>
    <p:sldLayoutId id="2147484044" r:id="rId26"/>
    <p:sldLayoutId id="2147484045" r:id="rId27"/>
    <p:sldLayoutId id="2147484046" r:id="rId28"/>
    <p:sldLayoutId id="2147484047" r:id="rId29"/>
    <p:sldLayoutId id="2147484048" r:id="rId30"/>
    <p:sldLayoutId id="2147484049" r:id="rId31"/>
    <p:sldLayoutId id="2147484050" r:id="rId32"/>
  </p:sldLayoutIdLst>
  <p:transition>
    <p:fade/>
  </p:transition>
  <p:txStyles>
    <p:titleStyle>
      <a:lvl1pPr algn="l" defTabSz="914178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076" marR="0" indent="-336076" algn="l" defTabSz="914178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19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575" marR="0" indent="-236497" algn="l" defTabSz="914178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175" marR="0" indent="-224050" algn="l" defTabSz="914178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227" marR="0" indent="-224050" algn="l" defTabSz="914178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276" marR="0" indent="-224050" algn="l" defTabSz="914178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3990" indent="-228544" algn="l" defTabSz="914178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080" indent="-228544" algn="l" defTabSz="914178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170" indent="-228544" algn="l" defTabSz="914178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5258" indent="-228544" algn="l" defTabSz="914178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78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089" algn="l" defTabSz="914178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178" algn="l" defTabSz="914178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268" algn="l" defTabSz="914178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357" algn="l" defTabSz="914178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447" algn="l" defTabSz="914178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2534" algn="l" defTabSz="914178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99625" algn="l" defTabSz="914178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6715" algn="l" defTabSz="914178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2" y="1189178"/>
            <a:ext cx="11653521" cy="2184808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302127" y="2991034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9828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59" r:id="rId1"/>
    <p:sldLayoutId id="2147484060" r:id="rId2"/>
  </p:sldLayoutIdLst>
  <p:transition>
    <p:fade/>
  </p:transition>
  <p:txStyles>
    <p:titleStyle>
      <a:lvl1pPr algn="l" defTabSz="914192" rtl="0" eaLnBrk="1" latinLnBrk="0" hangingPunct="1">
        <a:lnSpc>
          <a:spcPct val="90000"/>
        </a:lnSpc>
        <a:spcBef>
          <a:spcPct val="0"/>
        </a:spcBef>
        <a:buNone/>
        <a:defRPr lang="en-US" sz="5293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080" marR="0" indent="-33608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392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581" marR="0" indent="-23650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187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241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294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026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123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219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5315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09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192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28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383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479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257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9967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676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661">
          <p15:clr>
            <a:srgbClr val="5ACBF0"/>
          </p15:clr>
        </p15:guide>
        <p15:guide id="4" orient="horz" pos="4219">
          <p15:clr>
            <a:srgbClr val="5ACBF0"/>
          </p15:clr>
        </p15:guide>
        <p15:guide id="5" pos="749">
          <p15:clr>
            <a:srgbClr val="5ACBF0"/>
          </p15:clr>
        </p15:guide>
        <p15:guide id="6" pos="1325">
          <p15:clr>
            <a:srgbClr val="5ACBF0"/>
          </p15:clr>
        </p15:guide>
        <p15:guide id="7" pos="1901">
          <p15:clr>
            <a:srgbClr val="5ACBF0"/>
          </p15:clr>
        </p15:guide>
        <p15:guide id="8" pos="2477">
          <p15:clr>
            <a:srgbClr val="5ACBF0"/>
          </p15:clr>
        </p15:guide>
        <p15:guide id="9" pos="3053">
          <p15:clr>
            <a:srgbClr val="5ACBF0"/>
          </p15:clr>
        </p15:guide>
        <p15:guide id="10" pos="3629">
          <p15:clr>
            <a:srgbClr val="5ACBF0"/>
          </p15:clr>
        </p15:guide>
        <p15:guide id="11" pos="4205">
          <p15:clr>
            <a:srgbClr val="5ACBF0"/>
          </p15:clr>
        </p15:guide>
        <p15:guide id="12" pos="4781">
          <p15:clr>
            <a:srgbClr val="5ACBF0"/>
          </p15:clr>
        </p15:guide>
        <p15:guide id="13" pos="5357">
          <p15:clr>
            <a:srgbClr val="5ACBF0"/>
          </p15:clr>
        </p15:guide>
        <p15:guide id="14" pos="5933">
          <p15:clr>
            <a:srgbClr val="5ACBF0"/>
          </p15:clr>
        </p15:guide>
        <p15:guide id="15" pos="6509">
          <p15:clr>
            <a:srgbClr val="5ACBF0"/>
          </p15:clr>
        </p15:guide>
        <p15:guide id="16" pos="7085">
          <p15:clr>
            <a:srgbClr val="5ACBF0"/>
          </p15:clr>
        </p15:guide>
        <p15:guide id="17" orient="horz" pos="763">
          <p15:clr>
            <a:srgbClr val="5ACBF0"/>
          </p15:clr>
        </p15:guide>
        <p15:guide id="18" orient="horz" pos="1339">
          <p15:clr>
            <a:srgbClr val="5ACBF0"/>
          </p15:clr>
        </p15:guide>
        <p15:guide id="19" orient="horz" pos="1915">
          <p15:clr>
            <a:srgbClr val="5ACBF0"/>
          </p15:clr>
        </p15:guide>
        <p15:guide id="20" orient="horz" pos="2491">
          <p15:clr>
            <a:srgbClr val="5ACBF0"/>
          </p15:clr>
        </p15:guide>
        <p15:guide id="21" orient="horz" pos="3067">
          <p15:clr>
            <a:srgbClr val="5ACBF0"/>
          </p15:clr>
        </p15:guide>
        <p15:guide id="22" orient="horz" pos="3643">
          <p15:clr>
            <a:srgbClr val="5ACBF0"/>
          </p15:clr>
        </p15:guide>
        <p15:guide id="23" pos="286">
          <p15:clr>
            <a:srgbClr val="C35EA4"/>
          </p15:clr>
        </p15:guide>
        <p15:guide id="24" pos="7547">
          <p15:clr>
            <a:srgbClr val="C35EA4"/>
          </p15:clr>
        </p15:guide>
        <p15:guide id="25" orient="horz" pos="305">
          <p15:clr>
            <a:srgbClr val="C35EA4"/>
          </p15:clr>
        </p15:guide>
        <p15:guide id="26" orient="horz" pos="4106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BBF07C-F70C-4C67-B057-C028B13C04EB}" type="datetimeFigureOut"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</a:rPr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4/24/20</a:t>
            </a:fld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E7E8DC5-3D6D-474E-BBD7-49B40684D9EB}" type="slidenum"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</a:rPr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599891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2" y="1189178"/>
            <a:ext cx="11653521" cy="2184808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302127" y="2991034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97777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6" r:id="rId1"/>
  </p:sldLayoutIdLst>
  <p:transition>
    <p:fade/>
  </p:transition>
  <p:txStyles>
    <p:titleStyle>
      <a:lvl1pPr algn="l" defTabSz="914192" rtl="0" eaLnBrk="1" latinLnBrk="0" hangingPunct="1">
        <a:lnSpc>
          <a:spcPct val="90000"/>
        </a:lnSpc>
        <a:spcBef>
          <a:spcPct val="0"/>
        </a:spcBef>
        <a:buNone/>
        <a:defRPr lang="en-US" sz="5293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080" marR="0" indent="-33608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392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581" marR="0" indent="-23650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187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241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294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026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123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219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5315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09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192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28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383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479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257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9967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676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661">
          <p15:clr>
            <a:srgbClr val="5ACBF0"/>
          </p15:clr>
        </p15:guide>
        <p15:guide id="4" orient="horz" pos="4219">
          <p15:clr>
            <a:srgbClr val="5ACBF0"/>
          </p15:clr>
        </p15:guide>
        <p15:guide id="5" pos="749">
          <p15:clr>
            <a:srgbClr val="5ACBF0"/>
          </p15:clr>
        </p15:guide>
        <p15:guide id="6" pos="1325">
          <p15:clr>
            <a:srgbClr val="5ACBF0"/>
          </p15:clr>
        </p15:guide>
        <p15:guide id="7" pos="1901">
          <p15:clr>
            <a:srgbClr val="5ACBF0"/>
          </p15:clr>
        </p15:guide>
        <p15:guide id="8" pos="2477">
          <p15:clr>
            <a:srgbClr val="5ACBF0"/>
          </p15:clr>
        </p15:guide>
        <p15:guide id="9" pos="3053">
          <p15:clr>
            <a:srgbClr val="5ACBF0"/>
          </p15:clr>
        </p15:guide>
        <p15:guide id="10" pos="3629">
          <p15:clr>
            <a:srgbClr val="5ACBF0"/>
          </p15:clr>
        </p15:guide>
        <p15:guide id="11" pos="4205">
          <p15:clr>
            <a:srgbClr val="5ACBF0"/>
          </p15:clr>
        </p15:guide>
        <p15:guide id="12" pos="4781">
          <p15:clr>
            <a:srgbClr val="5ACBF0"/>
          </p15:clr>
        </p15:guide>
        <p15:guide id="13" pos="5357">
          <p15:clr>
            <a:srgbClr val="5ACBF0"/>
          </p15:clr>
        </p15:guide>
        <p15:guide id="14" pos="5933">
          <p15:clr>
            <a:srgbClr val="5ACBF0"/>
          </p15:clr>
        </p15:guide>
        <p15:guide id="15" pos="6509">
          <p15:clr>
            <a:srgbClr val="5ACBF0"/>
          </p15:clr>
        </p15:guide>
        <p15:guide id="16" pos="7085">
          <p15:clr>
            <a:srgbClr val="5ACBF0"/>
          </p15:clr>
        </p15:guide>
        <p15:guide id="17" orient="horz" pos="763">
          <p15:clr>
            <a:srgbClr val="5ACBF0"/>
          </p15:clr>
        </p15:guide>
        <p15:guide id="18" orient="horz" pos="1339">
          <p15:clr>
            <a:srgbClr val="5ACBF0"/>
          </p15:clr>
        </p15:guide>
        <p15:guide id="19" orient="horz" pos="1915">
          <p15:clr>
            <a:srgbClr val="5ACBF0"/>
          </p15:clr>
        </p15:guide>
        <p15:guide id="20" orient="horz" pos="2491">
          <p15:clr>
            <a:srgbClr val="5ACBF0"/>
          </p15:clr>
        </p15:guide>
        <p15:guide id="21" orient="horz" pos="3067">
          <p15:clr>
            <a:srgbClr val="5ACBF0"/>
          </p15:clr>
        </p15:guide>
        <p15:guide id="22" orient="horz" pos="3643">
          <p15:clr>
            <a:srgbClr val="5ACBF0"/>
          </p15:clr>
        </p15:guide>
        <p15:guide id="23" pos="286">
          <p15:clr>
            <a:srgbClr val="C35EA4"/>
          </p15:clr>
        </p15:guide>
        <p15:guide id="24" pos="7547">
          <p15:clr>
            <a:srgbClr val="C35EA4"/>
          </p15:clr>
        </p15:guide>
        <p15:guide id="25" orient="horz" pos="305">
          <p15:clr>
            <a:srgbClr val="C35EA4"/>
          </p15:clr>
        </p15:guide>
        <p15:guide id="26" orient="horz" pos="4106">
          <p15:clr>
            <a:srgbClr val="C35EA4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2" y="1189178"/>
            <a:ext cx="11653521" cy="2184808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302127" y="2991034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84062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2" r:id="rId1"/>
  </p:sldLayoutIdLst>
  <p:transition>
    <p:fade/>
  </p:transition>
  <p:txStyles>
    <p:titleStyle>
      <a:lvl1pPr algn="l" defTabSz="914192" rtl="0" eaLnBrk="1" latinLnBrk="0" hangingPunct="1">
        <a:lnSpc>
          <a:spcPct val="90000"/>
        </a:lnSpc>
        <a:spcBef>
          <a:spcPct val="0"/>
        </a:spcBef>
        <a:buNone/>
        <a:defRPr lang="en-US" sz="5293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080" marR="0" indent="-33608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392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581" marR="0" indent="-23650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187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241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294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026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123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219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5315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09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192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28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383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479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257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9967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676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661">
          <p15:clr>
            <a:srgbClr val="5ACBF0"/>
          </p15:clr>
        </p15:guide>
        <p15:guide id="4" orient="horz" pos="4219">
          <p15:clr>
            <a:srgbClr val="5ACBF0"/>
          </p15:clr>
        </p15:guide>
        <p15:guide id="5" pos="749">
          <p15:clr>
            <a:srgbClr val="5ACBF0"/>
          </p15:clr>
        </p15:guide>
        <p15:guide id="6" pos="1325">
          <p15:clr>
            <a:srgbClr val="5ACBF0"/>
          </p15:clr>
        </p15:guide>
        <p15:guide id="7" pos="1901">
          <p15:clr>
            <a:srgbClr val="5ACBF0"/>
          </p15:clr>
        </p15:guide>
        <p15:guide id="8" pos="2477">
          <p15:clr>
            <a:srgbClr val="5ACBF0"/>
          </p15:clr>
        </p15:guide>
        <p15:guide id="9" pos="3053">
          <p15:clr>
            <a:srgbClr val="5ACBF0"/>
          </p15:clr>
        </p15:guide>
        <p15:guide id="10" pos="3629">
          <p15:clr>
            <a:srgbClr val="5ACBF0"/>
          </p15:clr>
        </p15:guide>
        <p15:guide id="11" pos="4205">
          <p15:clr>
            <a:srgbClr val="5ACBF0"/>
          </p15:clr>
        </p15:guide>
        <p15:guide id="12" pos="4781">
          <p15:clr>
            <a:srgbClr val="5ACBF0"/>
          </p15:clr>
        </p15:guide>
        <p15:guide id="13" pos="5357">
          <p15:clr>
            <a:srgbClr val="5ACBF0"/>
          </p15:clr>
        </p15:guide>
        <p15:guide id="14" pos="5933">
          <p15:clr>
            <a:srgbClr val="5ACBF0"/>
          </p15:clr>
        </p15:guide>
        <p15:guide id="15" pos="6509">
          <p15:clr>
            <a:srgbClr val="5ACBF0"/>
          </p15:clr>
        </p15:guide>
        <p15:guide id="16" pos="7085">
          <p15:clr>
            <a:srgbClr val="5ACBF0"/>
          </p15:clr>
        </p15:guide>
        <p15:guide id="17" orient="horz" pos="763">
          <p15:clr>
            <a:srgbClr val="5ACBF0"/>
          </p15:clr>
        </p15:guide>
        <p15:guide id="18" orient="horz" pos="1339">
          <p15:clr>
            <a:srgbClr val="5ACBF0"/>
          </p15:clr>
        </p15:guide>
        <p15:guide id="19" orient="horz" pos="1915">
          <p15:clr>
            <a:srgbClr val="5ACBF0"/>
          </p15:clr>
        </p15:guide>
        <p15:guide id="20" orient="horz" pos="2491">
          <p15:clr>
            <a:srgbClr val="5ACBF0"/>
          </p15:clr>
        </p15:guide>
        <p15:guide id="21" orient="horz" pos="3067">
          <p15:clr>
            <a:srgbClr val="5ACBF0"/>
          </p15:clr>
        </p15:guide>
        <p15:guide id="22" orient="horz" pos="3643">
          <p15:clr>
            <a:srgbClr val="5ACBF0"/>
          </p15:clr>
        </p15:guide>
        <p15:guide id="23" pos="286">
          <p15:clr>
            <a:srgbClr val="C35EA4"/>
          </p15:clr>
        </p15:guide>
        <p15:guide id="24" pos="7547">
          <p15:clr>
            <a:srgbClr val="C35EA4"/>
          </p15:clr>
        </p15:guide>
        <p15:guide id="25" orient="horz" pos="305">
          <p15:clr>
            <a:srgbClr val="C35EA4"/>
          </p15:clr>
        </p15:guide>
        <p15:guide id="26" orient="horz" pos="4106">
          <p15:clr>
            <a:srgbClr val="C35EA4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3" name="Group 2"/>
          <p:cNvGrpSpPr/>
          <p:nvPr userDrawn="1"/>
        </p:nvGrpSpPr>
        <p:grpSpPr>
          <a:xfrm>
            <a:off x="12370906" y="-217"/>
            <a:ext cx="935477" cy="5654618"/>
            <a:chOff x="12618967" y="-221"/>
            <a:chExt cx="954235" cy="5767186"/>
          </a:xfrm>
        </p:grpSpPr>
        <p:grpSp>
          <p:nvGrpSpPr>
            <p:cNvPr id="18" name="Group 17"/>
            <p:cNvGrpSpPr/>
            <p:nvPr userDrawn="1"/>
          </p:nvGrpSpPr>
          <p:grpSpPr>
            <a:xfrm>
              <a:off x="12618967" y="-221"/>
              <a:ext cx="954235" cy="5716010"/>
              <a:chOff x="12618967" y="-221"/>
              <a:chExt cx="954235" cy="5716010"/>
            </a:xfrm>
          </p:grpSpPr>
          <p:grpSp>
            <p:nvGrpSpPr>
              <p:cNvPr id="26" name="Group 25"/>
              <p:cNvGrpSpPr/>
              <p:nvPr userDrawn="1"/>
            </p:nvGrpSpPr>
            <p:grpSpPr>
              <a:xfrm rot="5400000">
                <a:off x="11580864" y="1044098"/>
                <a:ext cx="2705442" cy="629236"/>
                <a:chOff x="1584344" y="4543426"/>
                <a:chExt cx="2705442" cy="629236"/>
              </a:xfrm>
            </p:grpSpPr>
            <p:sp>
              <p:nvSpPr>
                <p:cNvPr id="37" name="Rectangle 36"/>
                <p:cNvSpPr/>
                <p:nvPr userDrawn="1"/>
              </p:nvSpPr>
              <p:spPr bwMode="auto">
                <a:xfrm>
                  <a:off x="1586734" y="4543428"/>
                  <a:ext cx="869930" cy="289766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14102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Orange</a:t>
                  </a:r>
                </a:p>
                <a:p>
                  <a:pPr defTabSz="914102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R:216 G:59 B:1</a:t>
                  </a:r>
                </a:p>
              </p:txBody>
            </p:sp>
            <p:sp>
              <p:nvSpPr>
                <p:cNvPr id="41" name="Rectangle 40"/>
                <p:cNvSpPr/>
                <p:nvPr userDrawn="1"/>
              </p:nvSpPr>
              <p:spPr bwMode="auto">
                <a:xfrm>
                  <a:off x="2505456" y="4543427"/>
                  <a:ext cx="869930" cy="289766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14102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Blue</a:t>
                  </a:r>
                </a:p>
                <a:p>
                  <a:pPr defTabSz="914102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R:0 G:120 B:215</a:t>
                  </a:r>
                </a:p>
              </p:txBody>
            </p:sp>
            <p:sp>
              <p:nvSpPr>
                <p:cNvPr id="42" name="Rectangle 41"/>
                <p:cNvSpPr/>
                <p:nvPr userDrawn="1"/>
              </p:nvSpPr>
              <p:spPr bwMode="auto">
                <a:xfrm>
                  <a:off x="3419856" y="4543426"/>
                  <a:ext cx="869930" cy="289766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14102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>
                      <a:gradFill>
                        <a:gsLst>
                          <a:gs pos="14644">
                            <a:srgbClr val="505050"/>
                          </a:gs>
                          <a:gs pos="42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Light Green</a:t>
                  </a:r>
                </a:p>
                <a:p>
                  <a:pPr defTabSz="914102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10042">
                            <a:srgbClr val="505050"/>
                          </a:gs>
                          <a:gs pos="39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R:186 G:216 B:10</a:t>
                  </a:r>
                </a:p>
              </p:txBody>
            </p:sp>
            <p:sp>
              <p:nvSpPr>
                <p:cNvPr id="43" name="Rectangle 42"/>
                <p:cNvSpPr/>
                <p:nvPr userDrawn="1"/>
              </p:nvSpPr>
              <p:spPr bwMode="auto">
                <a:xfrm>
                  <a:off x="2498744" y="4882896"/>
                  <a:ext cx="869930" cy="289766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14102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Purple</a:t>
                  </a:r>
                </a:p>
                <a:p>
                  <a:pPr defTabSz="914102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R:92 G:45 B:145</a:t>
                  </a:r>
                </a:p>
              </p:txBody>
            </p:sp>
            <p:sp>
              <p:nvSpPr>
                <p:cNvPr id="44" name="Rectangle 43"/>
                <p:cNvSpPr/>
                <p:nvPr userDrawn="1"/>
              </p:nvSpPr>
              <p:spPr bwMode="auto">
                <a:xfrm>
                  <a:off x="3413144" y="4882895"/>
                  <a:ext cx="869930" cy="289766"/>
                </a:xfrm>
                <a:prstGeom prst="rect">
                  <a:avLst/>
                </a:prstGeom>
                <a:solidFill>
                  <a:schemeClr val="accent6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14102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Dark Blue</a:t>
                  </a:r>
                </a:p>
                <a:p>
                  <a:pPr defTabSz="914102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R:0 G:32 B:80</a:t>
                  </a:r>
                </a:p>
              </p:txBody>
            </p:sp>
            <p:sp>
              <p:nvSpPr>
                <p:cNvPr id="45" name="Rectangle 44"/>
                <p:cNvSpPr/>
                <p:nvPr userDrawn="1"/>
              </p:nvSpPr>
              <p:spPr bwMode="auto">
                <a:xfrm>
                  <a:off x="1584344" y="4882896"/>
                  <a:ext cx="869930" cy="289766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14102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>
                      <a:gradFill>
                        <a:gsLst>
                          <a:gs pos="14644">
                            <a:srgbClr val="505050"/>
                          </a:gs>
                          <a:gs pos="42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Yellow</a:t>
                  </a:r>
                </a:p>
                <a:p>
                  <a:pPr defTabSz="914102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10042">
                            <a:srgbClr val="505050"/>
                          </a:gs>
                          <a:gs pos="39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R:255 G:185 B:0</a:t>
                  </a:r>
                </a:p>
              </p:txBody>
            </p:sp>
          </p:grpSp>
          <p:grpSp>
            <p:nvGrpSpPr>
              <p:cNvPr id="27" name="Group 26"/>
              <p:cNvGrpSpPr/>
              <p:nvPr userDrawn="1"/>
            </p:nvGrpSpPr>
            <p:grpSpPr>
              <a:xfrm rot="5400000">
                <a:off x="11870606" y="3812276"/>
                <a:ext cx="1786491" cy="289766"/>
                <a:chOff x="4476564" y="4543426"/>
                <a:chExt cx="1786491" cy="289766"/>
              </a:xfrm>
            </p:grpSpPr>
            <p:sp>
              <p:nvSpPr>
                <p:cNvPr id="33" name="Rectangle 32"/>
                <p:cNvSpPr/>
                <p:nvPr userDrawn="1"/>
              </p:nvSpPr>
              <p:spPr bwMode="auto">
                <a:xfrm>
                  <a:off x="4476564" y="4543426"/>
                  <a:ext cx="869930" cy="289766"/>
                </a:xfrm>
                <a:prstGeom prst="rect">
                  <a:avLst/>
                </a:prstGeom>
                <a:solidFill>
                  <a:srgbClr val="00188F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14102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Mid-Blue</a:t>
                  </a:r>
                </a:p>
                <a:p>
                  <a:pPr defTabSz="914102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R:0 G:24 B:143</a:t>
                  </a:r>
                </a:p>
              </p:txBody>
            </p:sp>
            <p:sp>
              <p:nvSpPr>
                <p:cNvPr id="19" name="Rectangle 18"/>
                <p:cNvSpPr/>
                <p:nvPr userDrawn="1"/>
              </p:nvSpPr>
              <p:spPr bwMode="auto">
                <a:xfrm>
                  <a:off x="5393125" y="4543426"/>
                  <a:ext cx="869930" cy="289766"/>
                </a:xfrm>
                <a:prstGeom prst="rect">
                  <a:avLst/>
                </a:prstGeom>
                <a:solidFill>
                  <a:srgbClr val="00BCF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14102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>
                      <a:gradFill>
                        <a:gsLst>
                          <a:gs pos="14644">
                            <a:srgbClr val="505050"/>
                          </a:gs>
                          <a:gs pos="42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Light Blue</a:t>
                  </a:r>
                </a:p>
                <a:p>
                  <a:pPr defTabSz="914102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10042">
                            <a:srgbClr val="505050"/>
                          </a:gs>
                          <a:gs pos="39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R:0 G:188 B:242</a:t>
                  </a:r>
                </a:p>
              </p:txBody>
            </p:sp>
          </p:grpSp>
          <p:sp>
            <p:nvSpPr>
              <p:cNvPr id="28" name="TextBox 27"/>
              <p:cNvSpPr txBox="1"/>
              <p:nvPr userDrawn="1"/>
            </p:nvSpPr>
            <p:spPr>
              <a:xfrm rot="5400000">
                <a:off x="12987813" y="258334"/>
                <a:ext cx="843944" cy="326834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 defTabSz="914367"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980">
                    <a:gradFill>
                      <a:gsLst>
                        <a:gs pos="2917">
                          <a:srgbClr val="505050"/>
                        </a:gs>
                        <a:gs pos="30000">
                          <a:srgbClr val="505050"/>
                        </a:gs>
                      </a:gsLst>
                      <a:lin ang="5400000" scaled="0"/>
                    </a:gradFill>
                  </a:rPr>
                  <a:t>Main colors</a:t>
                </a:r>
              </a:p>
            </p:txBody>
          </p:sp>
          <p:sp>
            <p:nvSpPr>
              <p:cNvPr id="32" name="TextBox 31"/>
              <p:cNvSpPr txBox="1"/>
              <p:nvPr userDrawn="1"/>
            </p:nvSpPr>
            <p:spPr>
              <a:xfrm rot="5400000">
                <a:off x="11746691" y="4228746"/>
                <a:ext cx="2647253" cy="326834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 defTabSz="914367"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980">
                    <a:gradFill>
                      <a:gsLst>
                        <a:gs pos="2917">
                          <a:srgbClr val="505050"/>
                        </a:gs>
                        <a:gs pos="30000">
                          <a:srgbClr val="505050"/>
                        </a:gs>
                      </a:gsLst>
                      <a:lin ang="5400000" scaled="0"/>
                    </a:gradFill>
                  </a:rPr>
                  <a:t>Secondary colors (use only when necessary)</a:t>
                </a:r>
              </a:p>
            </p:txBody>
          </p:sp>
        </p:grpSp>
        <p:sp>
          <p:nvSpPr>
            <p:cNvPr id="20" name="Rectangle 19"/>
            <p:cNvSpPr/>
            <p:nvPr userDrawn="1"/>
          </p:nvSpPr>
          <p:spPr bwMode="auto">
            <a:xfrm rot="5400000">
              <a:off x="12328886" y="5187117"/>
              <a:ext cx="869930" cy="289766"/>
            </a:xfrm>
            <a:prstGeom prst="rect">
              <a:avLst/>
            </a:prstGeom>
            <a:solidFill>
              <a:srgbClr val="505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410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>
                  <a:gradFill>
                    <a:gsLst>
                      <a:gs pos="12389">
                        <a:srgbClr val="FFFFFF"/>
                      </a:gs>
                      <a:gs pos="46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Gray</a:t>
              </a:r>
            </a:p>
            <a:p>
              <a:pPr defTabSz="91410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490">
                  <a:gradFill>
                    <a:gsLst>
                      <a:gs pos="12389">
                        <a:srgbClr val="FFFFFF"/>
                      </a:gs>
                      <a:gs pos="46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R:80 G:80 B:80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638197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  <p:sldLayoutId id="2147483706" r:id="rId12"/>
    <p:sldLayoutId id="2147483707" r:id="rId13"/>
    <p:sldLayoutId id="2147483708" r:id="rId14"/>
    <p:sldLayoutId id="2147483709" r:id="rId15"/>
    <p:sldLayoutId id="2147483710" r:id="rId16"/>
    <p:sldLayoutId id="2147483711" r:id="rId17"/>
    <p:sldLayoutId id="2147483712" r:id="rId18"/>
    <p:sldLayoutId id="2147483713" r:id="rId19"/>
    <p:sldLayoutId id="2147483714" r:id="rId20"/>
    <p:sldLayoutId id="2147483715" r:id="rId21"/>
    <p:sldLayoutId id="2147483716" r:id="rId22"/>
    <p:sldLayoutId id="2147483717" r:id="rId23"/>
    <p:sldLayoutId id="2147483718" r:id="rId24"/>
    <p:sldLayoutId id="2147483719" r:id="rId25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§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§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§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§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§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19248" y="228601"/>
            <a:ext cx="11151917" cy="6647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20835" y="1031106"/>
            <a:ext cx="11155093" cy="1535805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836529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6" r:id="rId5"/>
    <p:sldLayoutId id="2147483727" r:id="rId6"/>
  </p:sldLayoutIdLst>
  <p:transition>
    <p:fade/>
  </p:transition>
  <p:txStyles>
    <p:titleStyle>
      <a:lvl1pPr algn="l" defTabSz="914188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Arial" charset="0"/>
        </a:defRPr>
      </a:lvl1pPr>
    </p:titleStyle>
    <p:bodyStyle>
      <a:lvl1pPr marL="339660" marR="0" indent="-339660" algn="l" defTabSz="914188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800" kern="1200" spc="-7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978" marR="0" indent="-233318" algn="l" defTabSz="914188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98359" marR="0" indent="-225382" algn="l" defTabSz="914188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itchFamily="2" charset="2"/>
        <a:buChar char=""/>
        <a:tabLst>
          <a:tab pos="798359" algn="l"/>
        </a:tabLst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30090" marR="0" indent="-231730" algn="l" defTabSz="914188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itchFamily="2" charset="2"/>
        <a:buChar char=""/>
        <a:tabLst/>
        <a:defRPr sz="1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5472" marR="0" indent="-225382" algn="l" defTabSz="914188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itchFamily="2" charset="2"/>
        <a:buChar char=""/>
        <a:tabLst>
          <a:tab pos="1255472" algn="l"/>
        </a:tabLst>
        <a:defRPr sz="1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017" indent="-228547" algn="l" defTabSz="9141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110" indent="-228547" algn="l" defTabSz="9141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204" indent="-228547" algn="l" defTabSz="9141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298" indent="-228547" algn="l" defTabSz="9141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94" algn="l" defTabSz="9141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88" algn="l" defTabSz="9141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82" algn="l" defTabSz="9141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376" algn="l" defTabSz="9141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470" algn="l" defTabSz="9141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563" algn="l" defTabSz="9141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657" algn="l" defTabSz="9141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751" algn="l" defTabSz="9141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5" y="289516"/>
            <a:ext cx="11655078" cy="899664"/>
          </a:xfrm>
          <a:prstGeom prst="rect">
            <a:avLst/>
          </a:prstGeom>
        </p:spPr>
        <p:txBody>
          <a:bodyPr vert="horz" wrap="square" lIns="146300" tIns="91438" rIns="146300" bIns="91438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2" y="1189179"/>
            <a:ext cx="11653523" cy="2059005"/>
          </a:xfrm>
          <a:prstGeom prst="rect">
            <a:avLst/>
          </a:prstGeom>
        </p:spPr>
        <p:txBody>
          <a:bodyPr vert="horz" wrap="square" lIns="146300" tIns="91438" rIns="146300" bIns="91438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364475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2" r:id="rId1"/>
    <p:sldLayoutId id="2147483753" r:id="rId2"/>
    <p:sldLayoutId id="2147483754" r:id="rId3"/>
    <p:sldLayoutId id="2147483755" r:id="rId4"/>
    <p:sldLayoutId id="2147483756" r:id="rId5"/>
    <p:sldLayoutId id="2147483757" r:id="rId6"/>
    <p:sldLayoutId id="2147483758" r:id="rId7"/>
    <p:sldLayoutId id="2147483759" r:id="rId8"/>
    <p:sldLayoutId id="2147483760" r:id="rId9"/>
    <p:sldLayoutId id="2147483761" r:id="rId10"/>
    <p:sldLayoutId id="2147483762" r:id="rId11"/>
    <p:sldLayoutId id="2147483763" r:id="rId12"/>
    <p:sldLayoutId id="2147483764" r:id="rId13"/>
    <p:sldLayoutId id="2147483765" r:id="rId14"/>
    <p:sldLayoutId id="2147483766" r:id="rId15"/>
    <p:sldLayoutId id="2147483767" r:id="rId16"/>
    <p:sldLayoutId id="2147483768" r:id="rId17"/>
  </p:sldLayoutIdLst>
  <p:transition>
    <p:fade/>
  </p:transition>
  <p:txStyles>
    <p:titleStyle>
      <a:lvl1pPr algn="l" defTabSz="912793" rtl="0" fontAlgn="base">
        <a:lnSpc>
          <a:spcPct val="90000"/>
        </a:lnSpc>
        <a:spcBef>
          <a:spcPct val="0"/>
        </a:spcBef>
        <a:spcAft>
          <a:spcPct val="0"/>
        </a:spcAft>
        <a:defRPr lang="en-US" sz="4800" kern="1200" spc="-100" dirty="0">
          <a:ln w="3175">
            <a:noFill/>
          </a:ln>
          <a:solidFill>
            <a:srgbClr val="002050"/>
          </a:solidFill>
          <a:latin typeface="+mj-lt"/>
          <a:ea typeface="ＭＳ Ｐゴシック" charset="0"/>
          <a:cs typeface="Segoe UI" pitchFamily="34" charset="0"/>
        </a:defRPr>
      </a:lvl1pPr>
      <a:lvl2pPr algn="l" defTabSz="912793" rtl="0" fontAlgn="base">
        <a:lnSpc>
          <a:spcPct val="90000"/>
        </a:lnSpc>
        <a:spcBef>
          <a:spcPct val="0"/>
        </a:spcBef>
        <a:spcAft>
          <a:spcPct val="0"/>
        </a:spcAft>
        <a:defRPr sz="5330">
          <a:solidFill>
            <a:schemeClr val="tx1"/>
          </a:solidFill>
          <a:latin typeface="Segoe UI Light" charset="0"/>
          <a:ea typeface="ＭＳ Ｐゴシック" charset="0"/>
        </a:defRPr>
      </a:lvl2pPr>
      <a:lvl3pPr algn="l" defTabSz="912793" rtl="0" fontAlgn="base">
        <a:lnSpc>
          <a:spcPct val="90000"/>
        </a:lnSpc>
        <a:spcBef>
          <a:spcPct val="0"/>
        </a:spcBef>
        <a:spcAft>
          <a:spcPct val="0"/>
        </a:spcAft>
        <a:defRPr sz="5330">
          <a:solidFill>
            <a:schemeClr val="tx1"/>
          </a:solidFill>
          <a:latin typeface="Segoe UI Light" charset="0"/>
          <a:ea typeface="ＭＳ Ｐゴシック" charset="0"/>
        </a:defRPr>
      </a:lvl3pPr>
      <a:lvl4pPr algn="l" defTabSz="912793" rtl="0" fontAlgn="base">
        <a:lnSpc>
          <a:spcPct val="90000"/>
        </a:lnSpc>
        <a:spcBef>
          <a:spcPct val="0"/>
        </a:spcBef>
        <a:spcAft>
          <a:spcPct val="0"/>
        </a:spcAft>
        <a:defRPr sz="5330">
          <a:solidFill>
            <a:schemeClr val="tx1"/>
          </a:solidFill>
          <a:latin typeface="Segoe UI Light" charset="0"/>
          <a:ea typeface="ＭＳ Ｐゴシック" charset="0"/>
        </a:defRPr>
      </a:lvl4pPr>
      <a:lvl5pPr algn="l" defTabSz="912793" rtl="0" fontAlgn="base">
        <a:lnSpc>
          <a:spcPct val="90000"/>
        </a:lnSpc>
        <a:spcBef>
          <a:spcPct val="0"/>
        </a:spcBef>
        <a:spcAft>
          <a:spcPct val="0"/>
        </a:spcAft>
        <a:defRPr sz="5330">
          <a:solidFill>
            <a:schemeClr val="tx1"/>
          </a:solidFill>
          <a:latin typeface="Segoe UI Light" charset="0"/>
          <a:ea typeface="ＭＳ Ｐゴシック" charset="0"/>
        </a:defRPr>
      </a:lvl5pPr>
      <a:lvl6pPr marL="447844" algn="l" defTabSz="912793" rtl="0" fontAlgn="base">
        <a:lnSpc>
          <a:spcPct val="90000"/>
        </a:lnSpc>
        <a:spcBef>
          <a:spcPct val="0"/>
        </a:spcBef>
        <a:spcAft>
          <a:spcPct val="0"/>
        </a:spcAft>
        <a:defRPr sz="5330">
          <a:solidFill>
            <a:schemeClr val="tx1"/>
          </a:solidFill>
          <a:latin typeface="Segoe UI Light" charset="0"/>
          <a:ea typeface="ＭＳ Ｐゴシック" charset="0"/>
        </a:defRPr>
      </a:lvl6pPr>
      <a:lvl7pPr marL="895687" algn="l" defTabSz="912793" rtl="0" fontAlgn="base">
        <a:lnSpc>
          <a:spcPct val="90000"/>
        </a:lnSpc>
        <a:spcBef>
          <a:spcPct val="0"/>
        </a:spcBef>
        <a:spcAft>
          <a:spcPct val="0"/>
        </a:spcAft>
        <a:defRPr sz="5330">
          <a:solidFill>
            <a:schemeClr val="tx1"/>
          </a:solidFill>
          <a:latin typeface="Segoe UI Light" charset="0"/>
          <a:ea typeface="ＭＳ Ｐゴシック" charset="0"/>
        </a:defRPr>
      </a:lvl7pPr>
      <a:lvl8pPr marL="1343528" algn="l" defTabSz="912793" rtl="0" fontAlgn="base">
        <a:lnSpc>
          <a:spcPct val="90000"/>
        </a:lnSpc>
        <a:spcBef>
          <a:spcPct val="0"/>
        </a:spcBef>
        <a:spcAft>
          <a:spcPct val="0"/>
        </a:spcAft>
        <a:defRPr sz="5330">
          <a:solidFill>
            <a:schemeClr val="tx1"/>
          </a:solidFill>
          <a:latin typeface="Segoe UI Light" charset="0"/>
          <a:ea typeface="ＭＳ Ｐゴシック" charset="0"/>
        </a:defRPr>
      </a:lvl8pPr>
      <a:lvl9pPr marL="1791375" algn="l" defTabSz="912793" rtl="0" fontAlgn="base">
        <a:lnSpc>
          <a:spcPct val="90000"/>
        </a:lnSpc>
        <a:spcBef>
          <a:spcPct val="0"/>
        </a:spcBef>
        <a:spcAft>
          <a:spcPct val="0"/>
        </a:spcAft>
        <a:defRPr sz="5330">
          <a:solidFill>
            <a:schemeClr val="tx1"/>
          </a:solidFill>
          <a:latin typeface="Segoe UI Light" charset="0"/>
          <a:ea typeface="ＭＳ Ｐゴシック" charset="0"/>
        </a:defRPr>
      </a:lvl9pPr>
    </p:titleStyle>
    <p:bodyStyle>
      <a:lvl1pPr marL="335884" indent="-335884" algn="l" defTabSz="912793" rtl="0" fontAlgn="base">
        <a:lnSpc>
          <a:spcPct val="90000"/>
        </a:lnSpc>
        <a:spcBef>
          <a:spcPct val="20000"/>
        </a:spcBef>
        <a:spcAft>
          <a:spcPct val="0"/>
        </a:spcAft>
        <a:buSzPct val="90000"/>
        <a:buFont typeface="Arial" charset="0"/>
        <a:buChar char="•"/>
        <a:defRPr sz="3864" kern="120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ＭＳ Ｐゴシック" charset="0"/>
          <a:cs typeface="ＭＳ Ｐゴシック" charset="0"/>
        </a:defRPr>
      </a:lvl1pPr>
      <a:lvl2pPr marL="572244" indent="-236361" algn="l" defTabSz="912793" rtl="0" fontAlgn="base">
        <a:lnSpc>
          <a:spcPct val="90000"/>
        </a:lnSpc>
        <a:spcBef>
          <a:spcPct val="20000"/>
        </a:spcBef>
        <a:spcAft>
          <a:spcPct val="0"/>
        </a:spcAft>
        <a:buSzPct val="90000"/>
        <a:buFont typeface="Arial" charset="0"/>
        <a:buChar char="•"/>
        <a:defRPr sz="2399" kern="120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ＭＳ Ｐゴシック" charset="0"/>
          <a:cs typeface="+mn-cs"/>
        </a:defRPr>
      </a:lvl2pPr>
      <a:lvl3pPr marL="783725" indent="-223923" algn="l" defTabSz="912793" rtl="0" fontAlgn="base">
        <a:lnSpc>
          <a:spcPct val="90000"/>
        </a:lnSpc>
        <a:spcBef>
          <a:spcPct val="20000"/>
        </a:spcBef>
        <a:spcAft>
          <a:spcPct val="0"/>
        </a:spcAft>
        <a:buSzPct val="90000"/>
        <a:buFont typeface="Arial" charset="0"/>
        <a:buChar char="•"/>
        <a:defRPr sz="1999" kern="120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ＭＳ Ｐゴシック" charset="0"/>
          <a:cs typeface="+mn-cs"/>
        </a:defRPr>
      </a:lvl3pPr>
      <a:lvl4pPr marL="1007648" indent="-223923" algn="l" defTabSz="912793" rtl="0" fontAlgn="base">
        <a:lnSpc>
          <a:spcPct val="90000"/>
        </a:lnSpc>
        <a:spcBef>
          <a:spcPct val="20000"/>
        </a:spcBef>
        <a:spcAft>
          <a:spcPct val="0"/>
        </a:spcAft>
        <a:buSzPct val="90000"/>
        <a:buFont typeface="Arial" charset="0"/>
        <a:buChar char="•"/>
        <a:defRPr kern="120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ＭＳ Ｐゴシック" charset="0"/>
          <a:cs typeface="+mn-cs"/>
        </a:defRPr>
      </a:lvl4pPr>
      <a:lvl5pPr marL="1231570" indent="-223923" algn="l" defTabSz="912793" rtl="0" fontAlgn="base">
        <a:lnSpc>
          <a:spcPct val="90000"/>
        </a:lnSpc>
        <a:spcBef>
          <a:spcPct val="20000"/>
        </a:spcBef>
        <a:spcAft>
          <a:spcPct val="0"/>
        </a:spcAft>
        <a:buSzPct val="90000"/>
        <a:buFont typeface="Arial" charset="0"/>
        <a:buChar char="•"/>
        <a:defRPr kern="120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ＭＳ Ｐゴシック" charset="0"/>
          <a:cs typeface="+mn-cs"/>
        </a:defRPr>
      </a:lvl5pPr>
      <a:lvl6pPr marL="2512547" indent="-228413" algn="l" defTabSz="913653" rtl="0" eaLnBrk="1" latinLnBrk="0" hangingPunct="1">
        <a:spcBef>
          <a:spcPct val="20000"/>
        </a:spcBef>
        <a:buFont typeface="Arial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6pPr>
      <a:lvl7pPr marL="2969374" indent="-228413" algn="l" defTabSz="913653" rtl="0" eaLnBrk="1" latinLnBrk="0" hangingPunct="1">
        <a:spcBef>
          <a:spcPct val="20000"/>
        </a:spcBef>
        <a:buFont typeface="Arial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7pPr>
      <a:lvl8pPr marL="3426202" indent="-228413" algn="l" defTabSz="913653" rtl="0" eaLnBrk="1" latinLnBrk="0" hangingPunct="1">
        <a:spcBef>
          <a:spcPct val="20000"/>
        </a:spcBef>
        <a:buFont typeface="Arial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8pPr>
      <a:lvl9pPr marL="3883028" indent="-228413" algn="l" defTabSz="913653" rtl="0" eaLnBrk="1" latinLnBrk="0" hangingPunct="1">
        <a:spcBef>
          <a:spcPct val="20000"/>
        </a:spcBef>
        <a:buFont typeface="Arial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3653" rtl="0" eaLnBrk="1" latinLnBrk="0" hangingPunct="1">
        <a:defRPr sz="1866" kern="1200">
          <a:solidFill>
            <a:schemeClr val="tx1"/>
          </a:solidFill>
          <a:latin typeface="+mn-lt"/>
          <a:ea typeface="+mn-ea"/>
          <a:cs typeface="+mn-cs"/>
        </a:defRPr>
      </a:lvl1pPr>
      <a:lvl2pPr marL="456826" algn="l" defTabSz="913653" rtl="0" eaLnBrk="1" latinLnBrk="0" hangingPunct="1">
        <a:defRPr sz="1866" kern="1200">
          <a:solidFill>
            <a:schemeClr val="tx1"/>
          </a:solidFill>
          <a:latin typeface="+mn-lt"/>
          <a:ea typeface="+mn-ea"/>
          <a:cs typeface="+mn-cs"/>
        </a:defRPr>
      </a:lvl2pPr>
      <a:lvl3pPr marL="913653" algn="l" defTabSz="913653" rtl="0" eaLnBrk="1" latinLnBrk="0" hangingPunct="1">
        <a:defRPr sz="1866" kern="1200">
          <a:solidFill>
            <a:schemeClr val="tx1"/>
          </a:solidFill>
          <a:latin typeface="+mn-lt"/>
          <a:ea typeface="+mn-ea"/>
          <a:cs typeface="+mn-cs"/>
        </a:defRPr>
      </a:lvl3pPr>
      <a:lvl4pPr marL="1370480" algn="l" defTabSz="913653" rtl="0" eaLnBrk="1" latinLnBrk="0" hangingPunct="1">
        <a:defRPr sz="1866" kern="1200">
          <a:solidFill>
            <a:schemeClr val="tx1"/>
          </a:solidFill>
          <a:latin typeface="+mn-lt"/>
          <a:ea typeface="+mn-ea"/>
          <a:cs typeface="+mn-cs"/>
        </a:defRPr>
      </a:lvl4pPr>
      <a:lvl5pPr marL="1827308" algn="l" defTabSz="913653" rtl="0" eaLnBrk="1" latinLnBrk="0" hangingPunct="1">
        <a:defRPr sz="1866" kern="1200">
          <a:solidFill>
            <a:schemeClr val="tx1"/>
          </a:solidFill>
          <a:latin typeface="+mn-lt"/>
          <a:ea typeface="+mn-ea"/>
          <a:cs typeface="+mn-cs"/>
        </a:defRPr>
      </a:lvl5pPr>
      <a:lvl6pPr marL="2284135" algn="l" defTabSz="913653" rtl="0" eaLnBrk="1" latinLnBrk="0" hangingPunct="1">
        <a:defRPr sz="1866" kern="1200">
          <a:solidFill>
            <a:schemeClr val="tx1"/>
          </a:solidFill>
          <a:latin typeface="+mn-lt"/>
          <a:ea typeface="+mn-ea"/>
          <a:cs typeface="+mn-cs"/>
        </a:defRPr>
      </a:lvl6pPr>
      <a:lvl7pPr marL="2740961" algn="l" defTabSz="913653" rtl="0" eaLnBrk="1" latinLnBrk="0" hangingPunct="1">
        <a:defRPr sz="1866" kern="1200">
          <a:solidFill>
            <a:schemeClr val="tx1"/>
          </a:solidFill>
          <a:latin typeface="+mn-lt"/>
          <a:ea typeface="+mn-ea"/>
          <a:cs typeface="+mn-cs"/>
        </a:defRPr>
      </a:lvl7pPr>
      <a:lvl8pPr marL="3197786" algn="l" defTabSz="913653" rtl="0" eaLnBrk="1" latinLnBrk="0" hangingPunct="1">
        <a:defRPr sz="1866" kern="1200">
          <a:solidFill>
            <a:schemeClr val="tx1"/>
          </a:solidFill>
          <a:latin typeface="+mn-lt"/>
          <a:ea typeface="+mn-ea"/>
          <a:cs typeface="+mn-cs"/>
        </a:defRPr>
      </a:lvl8pPr>
      <a:lvl9pPr marL="3654616" algn="l" defTabSz="913653" rtl="0" eaLnBrk="1" latinLnBrk="0" hangingPunct="1">
        <a:defRPr sz="186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2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345910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  <p:sldLayoutId id="2147483852" r:id="rId12"/>
  </p:sldLayoutIdLst>
  <p:transition>
    <p:fade/>
  </p:transition>
  <p:txStyles>
    <p:titleStyle>
      <a:lvl1pPr algn="l" defTabSz="914192" rtl="0" eaLnBrk="1" latinLnBrk="0" hangingPunct="1">
        <a:lnSpc>
          <a:spcPct val="90000"/>
        </a:lnSpc>
        <a:spcBef>
          <a:spcPct val="0"/>
        </a:spcBef>
        <a:buNone/>
        <a:defRPr lang="en-US" sz="4704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080" marR="0" indent="-33608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581" marR="0" indent="-23650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187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241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294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026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123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219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5315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09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192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28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383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479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257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9967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676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187079" y="3012391"/>
            <a:ext cx="6858623" cy="83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26425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54" r:id="rId1"/>
    <p:sldLayoutId id="2147483855" r:id="rId2"/>
    <p:sldLayoutId id="2147483856" r:id="rId3"/>
    <p:sldLayoutId id="2147483857" r:id="rId4"/>
    <p:sldLayoutId id="2147483858" r:id="rId5"/>
    <p:sldLayoutId id="2147483859" r:id="rId6"/>
    <p:sldLayoutId id="2147483860" r:id="rId7"/>
    <p:sldLayoutId id="2147483861" r:id="rId8"/>
    <p:sldLayoutId id="2147483862" r:id="rId9"/>
    <p:sldLayoutId id="2147483863" r:id="rId10"/>
    <p:sldLayoutId id="2147483864" r:id="rId11"/>
    <p:sldLayoutId id="2147483865" r:id="rId12"/>
    <p:sldLayoutId id="2147483866" r:id="rId13"/>
    <p:sldLayoutId id="2147483867" r:id="rId14"/>
    <p:sldLayoutId id="2147483868" r:id="rId15"/>
    <p:sldLayoutId id="2147483869" r:id="rId16"/>
    <p:sldLayoutId id="2147483870" r:id="rId17"/>
    <p:sldLayoutId id="2147483871" r:id="rId18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tiff"/><Relationship Id="rId1" Type="http://schemas.openxmlformats.org/officeDocument/2006/relationships/slideLayout" Target="../slideLayouts/slideLayout20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0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0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3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33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jpeg"/><Relationship Id="rId13" Type="http://schemas.openxmlformats.org/officeDocument/2006/relationships/image" Target="../media/image60.png"/><Relationship Id="rId18" Type="http://schemas.openxmlformats.org/officeDocument/2006/relationships/image" Target="../media/image65.png"/><Relationship Id="rId3" Type="http://schemas.openxmlformats.org/officeDocument/2006/relationships/image" Target="../media/image50.png"/><Relationship Id="rId7" Type="http://schemas.openxmlformats.org/officeDocument/2006/relationships/image" Target="../media/image54.jpeg"/><Relationship Id="rId12" Type="http://schemas.openxmlformats.org/officeDocument/2006/relationships/image" Target="../media/image59.png"/><Relationship Id="rId17" Type="http://schemas.openxmlformats.org/officeDocument/2006/relationships/image" Target="../media/image64.png"/><Relationship Id="rId2" Type="http://schemas.openxmlformats.org/officeDocument/2006/relationships/image" Target="../media/image49.jpg"/><Relationship Id="rId16" Type="http://schemas.openxmlformats.org/officeDocument/2006/relationships/image" Target="../media/image63.png"/><Relationship Id="rId20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jpeg"/><Relationship Id="rId11" Type="http://schemas.openxmlformats.org/officeDocument/2006/relationships/image" Target="../media/image58.png"/><Relationship Id="rId5" Type="http://schemas.openxmlformats.org/officeDocument/2006/relationships/image" Target="../media/image52.png"/><Relationship Id="rId15" Type="http://schemas.openxmlformats.org/officeDocument/2006/relationships/image" Target="../media/image62.png"/><Relationship Id="rId10" Type="http://schemas.openxmlformats.org/officeDocument/2006/relationships/image" Target="../media/image57.jpeg"/><Relationship Id="rId19" Type="http://schemas.openxmlformats.org/officeDocument/2006/relationships/image" Target="../media/image66.png"/><Relationship Id="rId4" Type="http://schemas.openxmlformats.org/officeDocument/2006/relationships/image" Target="../media/image51.jpeg"/><Relationship Id="rId9" Type="http://schemas.openxmlformats.org/officeDocument/2006/relationships/image" Target="../media/image56.jpeg"/><Relationship Id="rId14" Type="http://schemas.openxmlformats.org/officeDocument/2006/relationships/image" Target="../media/image6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20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20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A54D48E-A8B7-489C-8A20-CCFBD80A8F4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95778" y="2640987"/>
            <a:ext cx="3316000" cy="32494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DB0AC3D-16B1-43FA-A495-5853A4B7BC97}"/>
              </a:ext>
            </a:extLst>
          </p:cNvPr>
          <p:cNvSpPr txBox="1"/>
          <p:nvPr/>
        </p:nvSpPr>
        <p:spPr>
          <a:xfrm>
            <a:off x="727910" y="100255"/>
            <a:ext cx="1078382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600" dirty="0">
                <a:solidFill>
                  <a:srgbClr val="002060"/>
                </a:solidFill>
                <a:latin typeface="Impact" panose="020B0806030902050204" pitchFamily="34" charset="0"/>
                <a:cs typeface="Segoe UI Light" panose="020B0502040204020203" pitchFamily="34" charset="0"/>
              </a:rPr>
              <a:t>AKS Learning Day</a:t>
            </a:r>
            <a:endParaRPr kumimoji="0" lang="en-US" sz="66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Impact" panose="020B0806030902050204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FCAE5A-9CD9-4174-B276-7602652603E4}"/>
              </a:ext>
            </a:extLst>
          </p:cNvPr>
          <p:cNvSpPr txBox="1"/>
          <p:nvPr/>
        </p:nvSpPr>
        <p:spPr>
          <a:xfrm>
            <a:off x="547209" y="1920005"/>
            <a:ext cx="40059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Dave </a:t>
            </a:r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Stampfli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BC1254-1437-412B-A0C4-F2AEC941EDA1}"/>
              </a:ext>
            </a:extLst>
          </p:cNvPr>
          <p:cNvSpPr txBox="1"/>
          <p:nvPr/>
        </p:nvSpPr>
        <p:spPr>
          <a:xfrm>
            <a:off x="895552" y="2443225"/>
            <a:ext cx="3338286" cy="461665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Prin. Cloud Architect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FD6F58-EA11-412F-A4EF-045FDD6C8A48}"/>
              </a:ext>
            </a:extLst>
          </p:cNvPr>
          <p:cNvSpPr txBox="1"/>
          <p:nvPr/>
        </p:nvSpPr>
        <p:spPr>
          <a:xfrm>
            <a:off x="2895978" y="936435"/>
            <a:ext cx="66273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Impact" panose="020B0806030902050204" pitchFamily="34" charset="0"/>
                <a:cs typeface="Segoe UI Light" panose="020B0502040204020203" pitchFamily="34" charset="0"/>
              </a:rPr>
              <a:t>Welcome &amp; Intros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30D2516-AE11-40C5-8311-507F9FCBAB3B}"/>
              </a:ext>
            </a:extLst>
          </p:cNvPr>
          <p:cNvSpPr txBox="1"/>
          <p:nvPr/>
        </p:nvSpPr>
        <p:spPr>
          <a:xfrm>
            <a:off x="571904" y="2966445"/>
            <a:ext cx="40059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800" b="1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Ken </a:t>
            </a:r>
            <a:r>
              <a:rPr lang="en-US" sz="2800" b="1" dirty="0" err="1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Skvarcius</a:t>
            </a:r>
            <a:r>
              <a:rPr lang="en-US" sz="2800" b="1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33E6C56-6457-40E0-9DF4-742824DD22A6}"/>
              </a:ext>
            </a:extLst>
          </p:cNvPr>
          <p:cNvSpPr txBox="1"/>
          <p:nvPr/>
        </p:nvSpPr>
        <p:spPr>
          <a:xfrm>
            <a:off x="920247" y="3489665"/>
            <a:ext cx="3338286" cy="461665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dirty="0">
                <a:solidFill>
                  <a:srgbClr val="FFFF00"/>
                </a:solidFill>
              </a:rPr>
              <a:t>Prin. Cloud Architect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6D478F9-A0BA-46F8-839C-FD5A30327CB6}"/>
              </a:ext>
            </a:extLst>
          </p:cNvPr>
          <p:cNvSpPr txBox="1"/>
          <p:nvPr/>
        </p:nvSpPr>
        <p:spPr>
          <a:xfrm>
            <a:off x="7505794" y="1945758"/>
            <a:ext cx="40059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800" b="1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Jonell Taylor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F6FB13C-7E4B-4F65-B2AF-B2980F7F4330}"/>
              </a:ext>
            </a:extLst>
          </p:cNvPr>
          <p:cNvSpPr txBox="1"/>
          <p:nvPr/>
        </p:nvSpPr>
        <p:spPr>
          <a:xfrm>
            <a:off x="7854136" y="2468978"/>
            <a:ext cx="3442311" cy="461665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dirty="0">
                <a:solidFill>
                  <a:srgbClr val="FFFF00"/>
                </a:solidFill>
              </a:rPr>
              <a:t>Senior Cloud Technologist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902D50E-4F75-47DC-9A0F-870301FF0B3E}"/>
              </a:ext>
            </a:extLst>
          </p:cNvPr>
          <p:cNvSpPr txBox="1"/>
          <p:nvPr/>
        </p:nvSpPr>
        <p:spPr>
          <a:xfrm>
            <a:off x="7505794" y="2930643"/>
            <a:ext cx="40059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Gino </a:t>
            </a:r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Filicetti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199A5A9-FE38-4D10-BE46-311EF361B674}"/>
              </a:ext>
            </a:extLst>
          </p:cNvPr>
          <p:cNvSpPr txBox="1"/>
          <p:nvPr/>
        </p:nvSpPr>
        <p:spPr>
          <a:xfrm>
            <a:off x="7854137" y="3453863"/>
            <a:ext cx="3338286" cy="461665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dirty="0">
                <a:solidFill>
                  <a:srgbClr val="FFFF00"/>
                </a:solidFill>
              </a:rPr>
              <a:t>Prin. Cloud Architect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829232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5F9A0B9-16EA-674C-9F51-93BF10956EE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61030"/>
            <a:ext cx="11548949" cy="57242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For each challenge we will deliver a ”mini-lecture” explaining concepts in it.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ADFA8C-24AF-3540-80D8-FFEAB44EB08A}"/>
              </a:ext>
            </a:extLst>
          </p:cNvPr>
          <p:cNvSpPr txBox="1"/>
          <p:nvPr/>
        </p:nvSpPr>
        <p:spPr>
          <a:xfrm>
            <a:off x="478054" y="360886"/>
            <a:ext cx="9374176" cy="6647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121883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292929">
                        <a:lumMod val="90000"/>
                        <a:lumOff val="10000"/>
                      </a:srgbClr>
                    </a:gs>
                    <a:gs pos="86000">
                      <a:srgbClr val="292929">
                        <a:lumMod val="90000"/>
                        <a:lumOff val="1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Format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064B4CE5-CEF3-004C-9652-D1C24BEF5C4B}"/>
              </a:ext>
            </a:extLst>
          </p:cNvPr>
          <p:cNvSpPr txBox="1">
            <a:spLocks/>
          </p:cNvSpPr>
          <p:nvPr/>
        </p:nvSpPr>
        <p:spPr>
          <a:xfrm>
            <a:off x="4592208" y="3604163"/>
            <a:ext cx="7891349" cy="1520380"/>
          </a:xfrm>
          <a:prstGeom prst="rect">
            <a:avLst/>
          </a:prstGeom>
        </p:spPr>
        <p:txBody>
          <a:bodyPr vert="horz" wrap="square" lIns="146275" tIns="91422" rIns="146275" bIns="91422" rtlCol="0">
            <a:spAutoFit/>
          </a:bodyPr>
          <a:lstStyle>
            <a:lvl1pPr marL="336076" marR="0" indent="-336076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8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72575" marR="0" indent="-236497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6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2pPr>
            <a:lvl3pPr marL="784175" marR="0" indent="-224050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3pPr>
            <a:lvl4pPr marL="1008227" marR="0" indent="-224050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4pPr>
            <a:lvl5pPr marL="1232276" marR="0" indent="-224050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5pPr>
            <a:lvl6pPr marL="2513990" indent="-228544" algn="l" defTabSz="9141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080" indent="-228544" algn="l" defTabSz="9141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170" indent="-228544" algn="l" defTabSz="9141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258" indent="-228544" algn="l" defTabSz="9141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Segoe UI Light"/>
              </a:rPr>
              <a:t>Don’t be beholden by the clock!</a:t>
            </a:r>
          </a:p>
          <a:p>
            <a:pPr marL="0" marR="0" lvl="0" indent="0" algn="ctr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Segoe UI Light"/>
              </a:rPr>
              <a:t>Move quickly or take it slow.</a:t>
            </a:r>
          </a:p>
          <a:p>
            <a:pPr marL="0" marR="0" lvl="0" indent="0" algn="ctr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Segoe UI Light"/>
              </a:rPr>
              <a:t>Your proctors are here to help you.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77F3A31-D728-6847-84F5-F504F4CF9DE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56441" y="3026579"/>
            <a:ext cx="2871158" cy="287115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C863E0E-ABEA-407C-8F78-D0010835A14D}"/>
              </a:ext>
            </a:extLst>
          </p:cNvPr>
          <p:cNvSpPr txBox="1"/>
          <p:nvPr/>
        </p:nvSpPr>
        <p:spPr>
          <a:xfrm>
            <a:off x="269239" y="2025539"/>
            <a:ext cx="10996638" cy="1403461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We’ll review results for each challenge when it looks like a majority of folks have completed the challenge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2917">
                    <a:srgbClr val="505050"/>
                  </a:gs>
                  <a:gs pos="30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149397-C1CA-4939-B7DB-EA1514298B1C}"/>
              </a:ext>
            </a:extLst>
          </p:cNvPr>
          <p:cNvSpPr txBox="1"/>
          <p:nvPr/>
        </p:nvSpPr>
        <p:spPr>
          <a:xfrm>
            <a:off x="501356" y="5696970"/>
            <a:ext cx="11316832" cy="1037207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There WILL be more challenges than you can complete in our allotted time!  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These are takeaways for follow up at home or with customers!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E104DE3-3C4D-AB49-AD5D-969F48DAD2A1}"/>
              </a:ext>
            </a:extLst>
          </p:cNvPr>
          <p:cNvSpPr/>
          <p:nvPr/>
        </p:nvSpPr>
        <p:spPr>
          <a:xfrm>
            <a:off x="9248172" y="170064"/>
            <a:ext cx="281296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  <a:latin typeface="Arial Black" panose="020B0A04020102020204" pitchFamily="34" charset="0"/>
              </a:rPr>
              <a:t>--</a:t>
            </a:r>
            <a:r>
              <a:rPr lang="en-US" sz="2800" b="1" dirty="0">
                <a:solidFill>
                  <a:srgbClr val="FF0000"/>
                </a:solidFill>
                <a:latin typeface="Arial Black" panose="020B0A04020102020204" pitchFamily="34" charset="0"/>
              </a:rPr>
              <a:t> join code --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3274422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5F9A0B9-16EA-674C-9F51-93BF10956EE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61030"/>
            <a:ext cx="11548949" cy="104640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Each team will have a proctor through-out the whole hack.</a:t>
            </a:r>
          </a:p>
          <a:p>
            <a:pPr marL="0" indent="0">
              <a:buNone/>
            </a:pPr>
            <a:r>
              <a:rPr lang="en-US" dirty="0"/>
              <a:t>Use them! But don’t expect them to give you all the answers.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ADFA8C-24AF-3540-80D8-FFEAB44EB08A}"/>
              </a:ext>
            </a:extLst>
          </p:cNvPr>
          <p:cNvSpPr txBox="1"/>
          <p:nvPr/>
        </p:nvSpPr>
        <p:spPr>
          <a:xfrm>
            <a:off x="478054" y="360886"/>
            <a:ext cx="9374176" cy="6647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121883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292929">
                        <a:lumMod val="90000"/>
                        <a:lumOff val="10000"/>
                      </a:srgbClr>
                    </a:gs>
                    <a:gs pos="86000">
                      <a:srgbClr val="292929">
                        <a:lumMod val="90000"/>
                        <a:lumOff val="1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Proctors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064B4CE5-CEF3-004C-9652-D1C24BEF5C4B}"/>
              </a:ext>
            </a:extLst>
          </p:cNvPr>
          <p:cNvSpPr txBox="1">
            <a:spLocks/>
          </p:cNvSpPr>
          <p:nvPr/>
        </p:nvSpPr>
        <p:spPr>
          <a:xfrm>
            <a:off x="2098038" y="5062812"/>
            <a:ext cx="7891349" cy="1046404"/>
          </a:xfrm>
          <a:prstGeom prst="rect">
            <a:avLst/>
          </a:prstGeom>
        </p:spPr>
        <p:txBody>
          <a:bodyPr vert="horz" wrap="square" lIns="146275" tIns="91422" rIns="146275" bIns="91422" rtlCol="0">
            <a:spAutoFit/>
          </a:bodyPr>
          <a:lstStyle>
            <a:lvl1pPr marL="336076" marR="0" indent="-336076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8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72575" marR="0" indent="-236497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6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2pPr>
            <a:lvl3pPr marL="784175" marR="0" indent="-224050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3pPr>
            <a:lvl4pPr marL="1008227" marR="0" indent="-224050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4pPr>
            <a:lvl5pPr marL="1232276" marR="0" indent="-224050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5pPr>
            <a:lvl6pPr marL="2513990" indent="-228544" algn="l" defTabSz="9141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080" indent="-228544" algn="l" defTabSz="9141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170" indent="-228544" algn="l" defTabSz="9141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258" indent="-228544" algn="l" defTabSz="9141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Get to know your proctor, their likes and dislikes...</a:t>
            </a:r>
          </a:p>
          <a:p>
            <a:pPr marL="0" marR="0" lvl="0" indent="0" algn="ctr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All the better to find a bribe that works!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57BF2DD-22F0-644C-9EE6-AE12295D9D0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85806" y="2377217"/>
            <a:ext cx="2515811" cy="251581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EF49DCA-0B87-F24B-B5C1-1E49400D180E}"/>
              </a:ext>
            </a:extLst>
          </p:cNvPr>
          <p:cNvSpPr/>
          <p:nvPr/>
        </p:nvSpPr>
        <p:spPr>
          <a:xfrm>
            <a:off x="9248172" y="170064"/>
            <a:ext cx="281296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  <a:latin typeface="Arial Black" panose="020B0A04020102020204" pitchFamily="34" charset="0"/>
              </a:rPr>
              <a:t>--</a:t>
            </a:r>
            <a:r>
              <a:rPr lang="en-US" sz="2800" b="1" dirty="0">
                <a:solidFill>
                  <a:srgbClr val="FF0000"/>
                </a:solidFill>
                <a:latin typeface="Arial Black" panose="020B0A04020102020204" pitchFamily="34" charset="0"/>
              </a:rPr>
              <a:t> join code --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8274658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5F9A0B9-16EA-674C-9F51-93BF10956EE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61030"/>
            <a:ext cx="11548949" cy="228058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There is a minimum of tooling required for this hack because we’ll be using an Ubuntu jump box on Azure. You will have:</a:t>
            </a:r>
          </a:p>
          <a:p>
            <a:pPr lvl="1"/>
            <a:r>
              <a:rPr lang="en-US" dirty="0"/>
              <a:t>Your own user on the jump box.</a:t>
            </a:r>
          </a:p>
          <a:p>
            <a:pPr lvl="1"/>
            <a:r>
              <a:rPr lang="en-US" dirty="0"/>
              <a:t>Azure CLI &amp; </a:t>
            </a:r>
            <a:r>
              <a:rPr lang="en-US" dirty="0" err="1"/>
              <a:t>Kubectl</a:t>
            </a:r>
            <a:r>
              <a:rPr lang="en-US" dirty="0"/>
              <a:t> are already installed on the jump box. </a:t>
            </a:r>
          </a:p>
          <a:p>
            <a:pPr lvl="1"/>
            <a:r>
              <a:rPr lang="en-US" dirty="0"/>
              <a:t>Sample files are in your </a:t>
            </a:r>
            <a:r>
              <a:rPr lang="en-US"/>
              <a:t>home directory.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ADFA8C-24AF-3540-80D8-FFEAB44EB08A}"/>
              </a:ext>
            </a:extLst>
          </p:cNvPr>
          <p:cNvSpPr txBox="1"/>
          <p:nvPr/>
        </p:nvSpPr>
        <p:spPr>
          <a:xfrm>
            <a:off x="478054" y="360886"/>
            <a:ext cx="9374176" cy="6647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121883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292929">
                        <a:lumMod val="90000"/>
                        <a:lumOff val="10000"/>
                      </a:srgbClr>
                    </a:gs>
                    <a:gs pos="86000">
                      <a:srgbClr val="292929">
                        <a:lumMod val="90000"/>
                        <a:lumOff val="1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Tooling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75C24C1-8B90-0D45-8CDD-AB40598615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0463" y="3576965"/>
            <a:ext cx="3746500" cy="27686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1BC9005-4636-8946-9647-5045FA6332FD}"/>
              </a:ext>
            </a:extLst>
          </p:cNvPr>
          <p:cNvSpPr/>
          <p:nvPr/>
        </p:nvSpPr>
        <p:spPr>
          <a:xfrm>
            <a:off x="9248172" y="170064"/>
            <a:ext cx="281296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  <a:latin typeface="Arial Black" panose="020B0A04020102020204" pitchFamily="34" charset="0"/>
              </a:rPr>
              <a:t>--</a:t>
            </a:r>
            <a:r>
              <a:rPr lang="en-US" sz="2800" b="1" dirty="0">
                <a:solidFill>
                  <a:srgbClr val="FF0000"/>
                </a:solidFill>
                <a:latin typeface="Arial Black" panose="020B0A04020102020204" pitchFamily="34" charset="0"/>
              </a:rPr>
              <a:t> join code --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0555578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5F9A0B9-16EA-674C-9F51-93BF10956EE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61030"/>
            <a:ext cx="11548949" cy="96022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Search engines are your friend! Azure is a hot technology and much ink has been spilled on it.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ADFA8C-24AF-3540-80D8-FFEAB44EB08A}"/>
              </a:ext>
            </a:extLst>
          </p:cNvPr>
          <p:cNvSpPr txBox="1"/>
          <p:nvPr/>
        </p:nvSpPr>
        <p:spPr>
          <a:xfrm>
            <a:off x="478054" y="360886"/>
            <a:ext cx="9374176" cy="6647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121883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292929">
                        <a:lumMod val="90000"/>
                        <a:lumOff val="10000"/>
                      </a:srgbClr>
                    </a:gs>
                    <a:gs pos="86000">
                      <a:srgbClr val="292929">
                        <a:lumMod val="90000"/>
                        <a:lumOff val="1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Finding Answers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064B4CE5-CEF3-004C-9652-D1C24BEF5C4B}"/>
              </a:ext>
            </a:extLst>
          </p:cNvPr>
          <p:cNvSpPr txBox="1">
            <a:spLocks/>
          </p:cNvSpPr>
          <p:nvPr/>
        </p:nvSpPr>
        <p:spPr>
          <a:xfrm>
            <a:off x="2098038" y="5062812"/>
            <a:ext cx="7891349" cy="1434202"/>
          </a:xfrm>
          <a:prstGeom prst="rect">
            <a:avLst/>
          </a:prstGeom>
        </p:spPr>
        <p:txBody>
          <a:bodyPr vert="horz" wrap="square" lIns="146275" tIns="91422" rIns="146275" bIns="91422" rtlCol="0">
            <a:spAutoFit/>
          </a:bodyPr>
          <a:lstStyle>
            <a:lvl1pPr marL="336076" marR="0" indent="-336076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8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72575" marR="0" indent="-236497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6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2pPr>
            <a:lvl3pPr marL="784175" marR="0" indent="-224050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3pPr>
            <a:lvl4pPr marL="1008227" marR="0" indent="-224050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4pPr>
            <a:lvl5pPr marL="1232276" marR="0" indent="-224050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5pPr>
            <a:lvl6pPr marL="2513990" indent="-228544" algn="l" defTabSz="9141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080" indent="-228544" algn="l" defTabSz="9141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170" indent="-228544" algn="l" defTabSz="9141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258" indent="-228544" algn="l" defTabSz="9141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The Azure docs are your best bet.</a:t>
            </a:r>
          </a:p>
          <a:p>
            <a:pPr marL="0" marR="0" lvl="0" indent="0" algn="ctr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Many of the related open source projects used </a:t>
            </a:r>
            <a:r>
              <a:rPr lang="en-US" b="1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Segoe UI Light"/>
              </a:rPr>
              <a:t>here have top notch documentation!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DD080F5-79C7-5F4C-AA72-4364AAA73AA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9478" y="2458752"/>
            <a:ext cx="2928468" cy="226656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CED411A-1B84-2A44-B961-E7B14EF93871}"/>
              </a:ext>
            </a:extLst>
          </p:cNvPr>
          <p:cNvSpPr/>
          <p:nvPr/>
        </p:nvSpPr>
        <p:spPr>
          <a:xfrm>
            <a:off x="9248172" y="170064"/>
            <a:ext cx="281296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  <a:latin typeface="Arial Black" panose="020B0A04020102020204" pitchFamily="34" charset="0"/>
              </a:rPr>
              <a:t>--</a:t>
            </a:r>
            <a:r>
              <a:rPr lang="en-US" sz="2800" b="1" dirty="0">
                <a:solidFill>
                  <a:srgbClr val="FF0000"/>
                </a:solidFill>
                <a:latin typeface="Arial Black" panose="020B0A04020102020204" pitchFamily="34" charset="0"/>
              </a:rPr>
              <a:t> join code --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641974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69240" y="2084173"/>
            <a:ext cx="11653523" cy="2139175"/>
          </a:xfrm>
        </p:spPr>
        <p:txBody>
          <a:bodyPr/>
          <a:lstStyle/>
          <a:p>
            <a:r>
              <a:rPr lang="en-US" dirty="0"/>
              <a:t>And now death by</a:t>
            </a:r>
            <a:br>
              <a:rPr lang="en-US" dirty="0"/>
            </a:br>
            <a:r>
              <a:rPr lang="en-US" dirty="0"/>
              <a:t>Power Point… </a:t>
            </a:r>
            <a:endParaRPr lang="en-US" dirty="0">
              <a:solidFill>
                <a:srgbClr val="FFC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EE8D2E-20E3-4040-B116-E432440A4E7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58528" y="0"/>
            <a:ext cx="58712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478332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69240" y="2084173"/>
            <a:ext cx="11653523" cy="2803973"/>
          </a:xfrm>
        </p:spPr>
        <p:txBody>
          <a:bodyPr/>
          <a:lstStyle/>
          <a:p>
            <a:r>
              <a:rPr lang="en-US" dirty="0"/>
              <a:t>And now death by</a:t>
            </a:r>
            <a:br>
              <a:rPr lang="en-US" dirty="0"/>
            </a:br>
            <a:r>
              <a:rPr lang="en-US" dirty="0"/>
              <a:t>Power Point… </a:t>
            </a:r>
            <a:br>
              <a:rPr lang="en-US" dirty="0"/>
            </a:br>
            <a:r>
              <a:rPr lang="en-US" sz="4400" dirty="0">
                <a:solidFill>
                  <a:srgbClr val="FFC000"/>
                </a:solidFill>
              </a:rPr>
              <a:t>(just kidding!)</a:t>
            </a:r>
            <a:endParaRPr lang="en-US" dirty="0">
              <a:solidFill>
                <a:srgbClr val="FFC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EE8D2E-20E3-4040-B116-E432440A4E7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58528" y="0"/>
            <a:ext cx="58712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416395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27E32148-7386-4D10-84A4-3A3A9604A6A6}"/>
              </a:ext>
            </a:extLst>
          </p:cNvPr>
          <p:cNvSpPr txBox="1">
            <a:spLocks/>
          </p:cNvSpPr>
          <p:nvPr/>
        </p:nvSpPr>
        <p:spPr>
          <a:xfrm>
            <a:off x="3870032" y="1690748"/>
            <a:ext cx="5287524" cy="14088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457200" marR="0" lvl="1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Kamran </a:t>
            </a:r>
            <a:r>
              <a:rPr lang="en-US" dirty="0" err="1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Bhurgri</a:t>
            </a:r>
            <a:r>
              <a:rPr lang="en-US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, Rich Ross, Ryan Berry, Dave McKinstry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457200" marR="0" lvl="1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1FCC07-13BB-4D89-A7F3-2D2888C93B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487" y="373514"/>
            <a:ext cx="9040906" cy="1325563"/>
          </a:xfrm>
        </p:spPr>
        <p:txBody>
          <a:bodyPr>
            <a:normAutofit/>
          </a:bodyPr>
          <a:lstStyle/>
          <a:p>
            <a:r>
              <a:rPr lang="en-US" sz="6600" dirty="0">
                <a:solidFill>
                  <a:srgbClr val="00206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Thank you !!!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60631D9-8E6D-491C-A987-85C0BAFEBE9A}"/>
              </a:ext>
            </a:extLst>
          </p:cNvPr>
          <p:cNvSpPr txBox="1">
            <a:spLocks/>
          </p:cNvSpPr>
          <p:nvPr/>
        </p:nvSpPr>
        <p:spPr>
          <a:xfrm>
            <a:off x="7162813" y="201089"/>
            <a:ext cx="4263294" cy="944715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marR="0" lvl="1" indent="0" algn="r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Chief Wranglers:</a:t>
            </a:r>
          </a:p>
          <a:p>
            <a:pPr marL="457200" marR="0" lvl="1" indent="0" algn="r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Gino Filicetti and Peter Laudati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F26F141-269D-4E24-A0F8-58AB8FEEAD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88060" y="764608"/>
            <a:ext cx="1150380" cy="1150380"/>
          </a:xfrm>
          <a:prstGeom prst="rect">
            <a:avLst/>
          </a:prstGeom>
        </p:spPr>
      </p:pic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2AC5DA76-89CA-4061-9A51-AD190E686771}"/>
              </a:ext>
            </a:extLst>
          </p:cNvPr>
          <p:cNvSpPr txBox="1">
            <a:spLocks/>
          </p:cNvSpPr>
          <p:nvPr/>
        </p:nvSpPr>
        <p:spPr>
          <a:xfrm>
            <a:off x="107493" y="1432349"/>
            <a:ext cx="6956021" cy="9447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marR="0" lvl="1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DTA </a:t>
            </a:r>
            <a:r>
              <a:rPr lang="en-US" b="1" dirty="0">
                <a:solidFill>
                  <a:srgbClr val="FFC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What the Hack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Contributors: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5CB88A57-20BF-41C6-8A8F-B3F9BE9643BF}"/>
              </a:ext>
            </a:extLst>
          </p:cNvPr>
          <p:cNvSpPr txBox="1">
            <a:spLocks/>
          </p:cNvSpPr>
          <p:nvPr/>
        </p:nvSpPr>
        <p:spPr>
          <a:xfrm>
            <a:off x="3870032" y="2572425"/>
            <a:ext cx="5287524" cy="14088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  <a:p>
            <a:pPr marL="457200" marR="0" lvl="1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Laura </a:t>
            </a:r>
            <a:r>
              <a:rPr lang="en-US" dirty="0" err="1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Edell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, Diana Phillips, 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  <a:p>
            <a:pPr marL="457200" marR="0" lvl="1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4BB63989-BDD9-4CB7-89A7-7D33287F5D70}"/>
              </a:ext>
            </a:extLst>
          </p:cNvPr>
          <p:cNvSpPr txBox="1">
            <a:spLocks/>
          </p:cNvSpPr>
          <p:nvPr/>
        </p:nvSpPr>
        <p:spPr>
          <a:xfrm>
            <a:off x="3870032" y="4482734"/>
            <a:ext cx="5287524" cy="14088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  <a:p>
            <a:pPr marL="457200" marR="0" lvl="1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Israel </a:t>
            </a:r>
            <a:r>
              <a:rPr lang="en-US" dirty="0" err="1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Ekpo</a:t>
            </a:r>
            <a:r>
              <a:rPr lang="en-US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, Sowmyan Chullikkattil, Peter Laudati, Gino Filicetti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  <a:p>
            <a:pPr marL="457200" marR="0" lvl="1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  <a:p>
            <a:pPr marL="457200" marR="0" lvl="1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5B406F5F-2096-426D-9426-3C5E94100294}"/>
              </a:ext>
            </a:extLst>
          </p:cNvPr>
          <p:cNvSpPr txBox="1">
            <a:spLocks/>
          </p:cNvSpPr>
          <p:nvPr/>
        </p:nvSpPr>
        <p:spPr>
          <a:xfrm>
            <a:off x="3870032" y="3937790"/>
            <a:ext cx="5287524" cy="14088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marR="0" lvl="1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Patrick El-Azem, Neelam Gupta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</p:txBody>
      </p:sp>
      <p:pic>
        <p:nvPicPr>
          <p:cNvPr id="2050" name="Picture 2" descr="Image result for shout out images">
            <a:extLst>
              <a:ext uri="{FF2B5EF4-FFF2-40B4-BE49-F238E27FC236}">
                <a16:creationId xmlns:a16="http://schemas.microsoft.com/office/drawing/2014/main" id="{57F03BB4-C9E2-4D53-90EE-1A40D9F766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72376" y="4842509"/>
            <a:ext cx="249555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777B1C4C-A2E2-4532-8DB8-2096591C8B4A}"/>
              </a:ext>
            </a:extLst>
          </p:cNvPr>
          <p:cNvSpPr txBox="1"/>
          <p:nvPr/>
        </p:nvSpPr>
        <p:spPr>
          <a:xfrm>
            <a:off x="8776870" y="2839997"/>
            <a:ext cx="31058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LT Sponsors: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Chris Hallberg &amp; </a:t>
            </a:r>
            <a:r>
              <a:rPr lang="en-US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Tony Surma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F68C6A3D-43BD-40FA-9FD4-142AAF3FF98B}"/>
              </a:ext>
            </a:extLst>
          </p:cNvPr>
          <p:cNvSpPr txBox="1">
            <a:spLocks/>
          </p:cNvSpPr>
          <p:nvPr/>
        </p:nvSpPr>
        <p:spPr>
          <a:xfrm>
            <a:off x="3870032" y="5441016"/>
            <a:ext cx="5287524" cy="14088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marR="0" lvl="1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  <a:p>
            <a:pPr marL="457200" marR="0" lvl="1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Todd Van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Nurden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, Gaurav Hind, Jeff Fattic, Jeff Lear</a:t>
            </a:r>
          </a:p>
          <a:p>
            <a:pPr marL="457200" marR="0" lvl="1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  <a:p>
            <a:pPr marL="457200" marR="0" lvl="1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00B361A-6878-4861-AB20-88EEABF8322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33384" y="3599836"/>
            <a:ext cx="1143000" cy="1143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5BFD8EE-5F52-490D-A054-0D324F841BD9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77152" y="3599836"/>
            <a:ext cx="1142999" cy="115961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E6D62BD-E11D-4073-B6CB-06540C420231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27337" y="783159"/>
            <a:ext cx="1137844" cy="1137844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3D28872E-F1D8-4D3B-95DD-8B413BCD79B6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56150" y="5808202"/>
            <a:ext cx="837649" cy="849176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64BA1CA6-6B9C-4902-82A1-DAC582640CB9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37961" y="5812043"/>
            <a:ext cx="830103" cy="845335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D93375A2-07AA-4E38-85D7-4EAA4BDFB6DF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16286" y="5811037"/>
            <a:ext cx="837649" cy="833842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7AE57E3E-EDEF-49D2-A863-65E4DB3F2CFD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8796" y="5807229"/>
            <a:ext cx="852950" cy="8376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7A552EB-9054-4B2E-8381-437E30A9CC4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68784" y="2110294"/>
            <a:ext cx="841458" cy="8376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901EA15-2FD1-4A28-83B1-501D4077CBF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51152" y="2110294"/>
            <a:ext cx="815309" cy="81906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3945D8D-6ABD-4C86-B8D2-8EA438D23EF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399625" y="2100762"/>
            <a:ext cx="837649" cy="8376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C41635C-83C3-426B-8A80-A19A3C135A2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298685" y="2105856"/>
            <a:ext cx="827972" cy="83177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9ECC796-6015-4621-948A-E687D7C0971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68204" y="3007680"/>
            <a:ext cx="844991" cy="844991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DDBAE50E-CD9F-4D7A-8046-2DEA0BB98BC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551152" y="3007680"/>
            <a:ext cx="844991" cy="844991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6C9975AB-E12C-470E-B1E5-465581F29F5A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59847" y="3936066"/>
            <a:ext cx="845317" cy="853108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90A236C4-8AE2-4CB4-9027-FB0749BA7956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531746" y="3928641"/>
            <a:ext cx="830035" cy="83765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90EDC55B-A48E-41DE-9B1D-1D639FBF462F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59847" y="4929562"/>
            <a:ext cx="837356" cy="841215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55BFF509-02E4-410C-8C6A-701E9344260A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545425" y="4907577"/>
            <a:ext cx="854200" cy="85420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F5F98B76-1425-4CE5-91DD-4772A59340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38225" y="4929561"/>
            <a:ext cx="827347" cy="827347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8742358E-641C-451E-A5CF-6CB424B668B5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16286" y="4928743"/>
            <a:ext cx="827348" cy="827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8383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49136" y="2771205"/>
            <a:ext cx="10134216" cy="2139175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FFC000"/>
                </a:solidFill>
              </a:rPr>
              <a:t>-- insert hack name --</a:t>
            </a:r>
            <a:br>
              <a:rPr lang="en-US" dirty="0">
                <a:solidFill>
                  <a:srgbClr val="FFC000"/>
                </a:solidFill>
              </a:rPr>
            </a:br>
            <a:r>
              <a:rPr lang="en-US" dirty="0">
                <a:solidFill>
                  <a:srgbClr val="FFC000"/>
                </a:solidFill>
              </a:rPr>
              <a:t>Kick-off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C27DE31-05E3-4CB7-B516-7993717BFCC3}"/>
              </a:ext>
            </a:extLst>
          </p:cNvPr>
          <p:cNvSpPr txBox="1">
            <a:spLocks/>
          </p:cNvSpPr>
          <p:nvPr/>
        </p:nvSpPr>
        <p:spPr>
          <a:xfrm>
            <a:off x="520849" y="252169"/>
            <a:ext cx="660457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What The Hack?!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27592CA-1E00-C142-9435-727BD0779788}"/>
              </a:ext>
            </a:extLst>
          </p:cNvPr>
          <p:cNvSpPr txBox="1">
            <a:spLocks/>
          </p:cNvSpPr>
          <p:nvPr/>
        </p:nvSpPr>
        <p:spPr>
          <a:xfrm>
            <a:off x="976607" y="1445642"/>
            <a:ext cx="3450177" cy="6937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-- insert date --</a:t>
            </a:r>
          </a:p>
        </p:txBody>
      </p:sp>
    </p:spTree>
    <p:extLst>
      <p:ext uri="{BB962C8B-B14F-4D97-AF65-F5344CB8AC3E}">
        <p14:creationId xmlns:p14="http://schemas.microsoft.com/office/powerpoint/2010/main" val="4188521845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7BC7268-C054-493A-83F5-9A2863D09E8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6349F75-E75C-4B49-BCB0-8DBC2C2279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01912" y="0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sz="6600" dirty="0"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You will get your hands dirty</a:t>
            </a:r>
          </a:p>
        </p:txBody>
      </p:sp>
    </p:spTree>
    <p:extLst>
      <p:ext uri="{BB962C8B-B14F-4D97-AF65-F5344CB8AC3E}">
        <p14:creationId xmlns:p14="http://schemas.microsoft.com/office/powerpoint/2010/main" val="29537413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A2263FE-8F8C-4402-9C9B-5C799670F6E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75AFDB46-B807-44D7-A7D0-01BC94D0D87F}"/>
              </a:ext>
            </a:extLst>
          </p:cNvPr>
          <p:cNvSpPr txBox="1">
            <a:spLocks/>
          </p:cNvSpPr>
          <p:nvPr/>
        </p:nvSpPr>
        <p:spPr>
          <a:xfrm>
            <a:off x="-39269" y="5742691"/>
            <a:ext cx="1223126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solidFill>
                    <a:prstClr val="black">
                      <a:lumMod val="85000"/>
                      <a:lumOff val="15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Segoe UI Semibold" panose="020B0702040204020203" pitchFamily="34" charset="0"/>
                <a:ea typeface="+mj-ea"/>
                <a:cs typeface="Segoe UI Semibold" panose="020B0702040204020203" pitchFamily="34" charset="0"/>
              </a:rPr>
              <a:t>*results may vary</a:t>
            </a:r>
            <a:endParaRPr kumimoji="0" lang="en-US" sz="5400" b="0" i="0" u="none" strike="noStrike" kern="1200" cap="none" spc="0" normalizeH="0" baseline="0" noProof="0" dirty="0">
              <a:ln>
                <a:solidFill>
                  <a:prstClr val="black">
                    <a:lumMod val="85000"/>
                    <a:lumOff val="15000"/>
                  </a:prstClr>
                </a:solidFill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Segoe UI Semibold" panose="020B0702040204020203" pitchFamily="34" charset="0"/>
              <a:ea typeface="+mj-ea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76702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logistics">
            <a:extLst>
              <a:ext uri="{FF2B5EF4-FFF2-40B4-BE49-F238E27FC236}">
                <a16:creationId xmlns:a16="http://schemas.microsoft.com/office/drawing/2014/main" id="{F881C863-DC1B-46E7-9F98-7B1E3F21C5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B96033D-F46C-4EC0-A372-730EAAECF8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7255" y="189634"/>
            <a:ext cx="10515600" cy="1325563"/>
          </a:xfrm>
        </p:spPr>
        <p:txBody>
          <a:bodyPr>
            <a:normAutofit/>
          </a:bodyPr>
          <a:lstStyle/>
          <a:p>
            <a:r>
              <a:rPr lang="en-US" sz="6600" dirty="0">
                <a:solidFill>
                  <a:srgbClr val="002060"/>
                </a:solidFill>
                <a:latin typeface="JACKPORT COLLEGE NCV" panose="02000506020000020004" pitchFamily="2" charset="0"/>
              </a:rPr>
              <a:t>Logistics</a:t>
            </a:r>
          </a:p>
        </p:txBody>
      </p:sp>
    </p:spTree>
    <p:extLst>
      <p:ext uri="{BB962C8B-B14F-4D97-AF65-F5344CB8AC3E}">
        <p14:creationId xmlns:p14="http://schemas.microsoft.com/office/powerpoint/2010/main" val="14973467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DADFA8C-24AF-3540-80D8-FFEAB44EB08A}"/>
              </a:ext>
            </a:extLst>
          </p:cNvPr>
          <p:cNvSpPr txBox="1"/>
          <p:nvPr/>
        </p:nvSpPr>
        <p:spPr>
          <a:xfrm>
            <a:off x="478054" y="284058"/>
            <a:ext cx="9374176" cy="113877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121883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292929">
                        <a:lumMod val="90000"/>
                        <a:lumOff val="10000"/>
                      </a:srgbClr>
                    </a:gs>
                    <a:gs pos="86000">
                      <a:srgbClr val="292929">
                        <a:lumMod val="90000"/>
                        <a:lumOff val="1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Collaboration</a:t>
            </a:r>
          </a:p>
          <a:p>
            <a:pPr marL="0" marR="0" lvl="0" indent="0" algn="l" defTabSz="121883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Tx/>
              <a:buNone/>
              <a:tabLst/>
              <a:defRPr/>
            </a:pPr>
            <a:r>
              <a:rPr lang="en-US" sz="2800" dirty="0">
                <a:solidFill>
                  <a:schemeClr val="accent4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Step 1: Join the Team!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064B4CE5-CEF3-004C-9652-D1C24BEF5C4B}"/>
              </a:ext>
            </a:extLst>
          </p:cNvPr>
          <p:cNvSpPr txBox="1">
            <a:spLocks/>
          </p:cNvSpPr>
          <p:nvPr/>
        </p:nvSpPr>
        <p:spPr>
          <a:xfrm>
            <a:off x="1821995" y="1495116"/>
            <a:ext cx="7891349" cy="1046404"/>
          </a:xfrm>
          <a:prstGeom prst="rect">
            <a:avLst/>
          </a:prstGeom>
        </p:spPr>
        <p:txBody>
          <a:bodyPr vert="horz" wrap="square" lIns="146275" tIns="91422" rIns="146275" bIns="91422" rtlCol="0">
            <a:spAutoFit/>
          </a:bodyPr>
          <a:lstStyle>
            <a:lvl1pPr marL="336076" marR="0" indent="-336076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8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72575" marR="0" indent="-236497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6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2pPr>
            <a:lvl3pPr marL="784175" marR="0" indent="-224050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3pPr>
            <a:lvl4pPr marL="1008227" marR="0" indent="-224050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4pPr>
            <a:lvl5pPr marL="1232276" marR="0" indent="-224050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5pPr>
            <a:lvl6pPr marL="2513990" indent="-228544" algn="l" defTabSz="9141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080" indent="-228544" algn="l" defTabSz="9141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170" indent="-228544" algn="l" defTabSz="9141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258" indent="-228544" algn="l" defTabSz="9141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buNone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Team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: </a:t>
            </a:r>
            <a:r>
              <a:rPr lang="en-US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“Fidelity Investments -  AKS Learning Day”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lvl="0" indent="0" algn="ctr">
              <a:buNone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Join Code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: “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--</a:t>
            </a:r>
            <a:r>
              <a:rPr lang="en-US" b="1" dirty="0">
                <a:solidFill>
                  <a:srgbClr val="FF0000"/>
                </a:solidFill>
              </a:rPr>
              <a:t> join code here --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”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3792855-AD33-EF44-A2F6-EF13F39F7B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7252" y="190707"/>
            <a:ext cx="1376694" cy="13766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BC13FC4-F211-4E04-BCBD-85118BA140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2905" y="2613805"/>
            <a:ext cx="9657619" cy="3700874"/>
          </a:xfrm>
          <a:prstGeom prst="rect">
            <a:avLst/>
          </a:prstGeom>
        </p:spPr>
      </p:pic>
      <p:sp>
        <p:nvSpPr>
          <p:cNvPr id="11" name="Arrow: Down 10">
            <a:extLst>
              <a:ext uri="{FF2B5EF4-FFF2-40B4-BE49-F238E27FC236}">
                <a16:creationId xmlns:a16="http://schemas.microsoft.com/office/drawing/2014/main" id="{AD306C8E-FCA3-40E4-B512-17357649601D}"/>
              </a:ext>
            </a:extLst>
          </p:cNvPr>
          <p:cNvSpPr/>
          <p:nvPr/>
        </p:nvSpPr>
        <p:spPr bwMode="auto">
          <a:xfrm rot="3323220">
            <a:off x="3710865" y="5167700"/>
            <a:ext cx="639192" cy="1127464"/>
          </a:xfrm>
          <a:prstGeom prst="downArrow">
            <a:avLst/>
          </a:prstGeom>
          <a:solidFill>
            <a:srgbClr val="FF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29C22143-EC51-4DCE-9024-AA3ACCC02B4B}"/>
              </a:ext>
            </a:extLst>
          </p:cNvPr>
          <p:cNvSpPr/>
          <p:nvPr/>
        </p:nvSpPr>
        <p:spPr bwMode="auto">
          <a:xfrm rot="3323220">
            <a:off x="10326209" y="4254780"/>
            <a:ext cx="639192" cy="1127464"/>
          </a:xfrm>
          <a:prstGeom prst="downArrow">
            <a:avLst/>
          </a:prstGeom>
          <a:solidFill>
            <a:srgbClr val="FF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824CB6E-974D-4EB2-AB38-BE5D83286969}"/>
              </a:ext>
            </a:extLst>
          </p:cNvPr>
          <p:cNvSpPr txBox="1"/>
          <p:nvPr/>
        </p:nvSpPr>
        <p:spPr>
          <a:xfrm>
            <a:off x="4284185" y="4651168"/>
            <a:ext cx="1171853" cy="849463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000" b="1" dirty="0">
                <a:solidFill>
                  <a:srgbClr val="FF0000"/>
                </a:solidFill>
                <a:latin typeface="Arial Black" panose="020B0A04020102020204" pitchFamily="34" charset="0"/>
              </a:rPr>
              <a:t>#1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962F866-B4F3-44D6-913C-B31DB2D78A67}"/>
              </a:ext>
            </a:extLst>
          </p:cNvPr>
          <p:cNvSpPr txBox="1"/>
          <p:nvPr/>
        </p:nvSpPr>
        <p:spPr>
          <a:xfrm>
            <a:off x="10947656" y="3801705"/>
            <a:ext cx="1171853" cy="849463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000" b="1" dirty="0">
                <a:solidFill>
                  <a:srgbClr val="FF0000"/>
                </a:solidFill>
                <a:latin typeface="Arial Black" panose="020B0A04020102020204" pitchFamily="34" charset="0"/>
              </a:rPr>
              <a:t>#2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5EAC767-931B-443C-A971-9C9564EA0831}"/>
              </a:ext>
            </a:extLst>
          </p:cNvPr>
          <p:cNvSpPr txBox="1"/>
          <p:nvPr/>
        </p:nvSpPr>
        <p:spPr>
          <a:xfrm>
            <a:off x="8580532" y="5115527"/>
            <a:ext cx="2083249" cy="5724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b="1" dirty="0">
                <a:solidFill>
                  <a:srgbClr val="FF0000"/>
                </a:solidFill>
              </a:rPr>
              <a:t>-- join code --</a:t>
            </a:r>
          </a:p>
        </p:txBody>
      </p:sp>
    </p:spTree>
    <p:extLst>
      <p:ext uri="{BB962C8B-B14F-4D97-AF65-F5344CB8AC3E}">
        <p14:creationId xmlns:p14="http://schemas.microsoft.com/office/powerpoint/2010/main" val="3857020850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5F9A0B9-16EA-674C-9F51-93BF10956EE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664723" y="3217435"/>
            <a:ext cx="6049223" cy="96022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Name your team something unique and fun, but prefix with your team #!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ADFA8C-24AF-3540-80D8-FFEAB44EB08A}"/>
              </a:ext>
            </a:extLst>
          </p:cNvPr>
          <p:cNvSpPr txBox="1"/>
          <p:nvPr/>
        </p:nvSpPr>
        <p:spPr>
          <a:xfrm>
            <a:off x="478054" y="284058"/>
            <a:ext cx="9374176" cy="113877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121883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292929">
                        <a:lumMod val="90000"/>
                        <a:lumOff val="10000"/>
                      </a:srgbClr>
                    </a:gs>
                    <a:gs pos="86000">
                      <a:srgbClr val="292929">
                        <a:lumMod val="90000"/>
                        <a:lumOff val="1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Collaboration</a:t>
            </a:r>
          </a:p>
          <a:p>
            <a:pPr marL="0" marR="0" lvl="0" indent="0" algn="l" defTabSz="121883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Step 2: Re-name your team’s channel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064B4CE5-CEF3-004C-9652-D1C24BEF5C4B}"/>
              </a:ext>
            </a:extLst>
          </p:cNvPr>
          <p:cNvSpPr txBox="1">
            <a:spLocks/>
          </p:cNvSpPr>
          <p:nvPr/>
        </p:nvSpPr>
        <p:spPr>
          <a:xfrm>
            <a:off x="386366" y="5779801"/>
            <a:ext cx="11574260" cy="1046404"/>
          </a:xfrm>
          <a:prstGeom prst="rect">
            <a:avLst/>
          </a:prstGeom>
        </p:spPr>
        <p:txBody>
          <a:bodyPr vert="horz" wrap="square" lIns="146275" tIns="91422" rIns="146275" bIns="91422" rtlCol="0">
            <a:spAutoFit/>
          </a:bodyPr>
          <a:lstStyle>
            <a:lvl1pPr marL="336076" marR="0" indent="-336076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8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72575" marR="0" indent="-236497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6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2pPr>
            <a:lvl3pPr marL="784175" marR="0" indent="-224050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3pPr>
            <a:lvl4pPr marL="1008227" marR="0" indent="-224050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4pPr>
            <a:lvl5pPr marL="1232276" marR="0" indent="-224050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5pPr>
            <a:lvl6pPr marL="2513990" indent="-228544" algn="l" defTabSz="9141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080" indent="-228544" algn="l" defTabSz="9141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170" indent="-228544" algn="l" defTabSz="9141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258" indent="-228544" algn="l" defTabSz="9141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buNone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Team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: </a:t>
            </a:r>
            <a:r>
              <a:rPr lang="en-US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“Fidelity Investments -  AKS Learning Day”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lvl="0" indent="0" algn="ctr">
              <a:buNone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Join Code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: “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--</a:t>
            </a:r>
            <a:r>
              <a:rPr lang="en-US" b="1" dirty="0">
                <a:solidFill>
                  <a:srgbClr val="FF0000"/>
                </a:solidFill>
                <a:latin typeface="Arial Black" panose="020B0A04020102020204" pitchFamily="34" charset="0"/>
              </a:rPr>
              <a:t> join code --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”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3792855-AD33-EF44-A2F6-EF13F39F7B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7252" y="190707"/>
            <a:ext cx="1376694" cy="137669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BC77193-861B-4EC8-988D-32546EDCE52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8054" y="1567401"/>
            <a:ext cx="4634859" cy="4126888"/>
          </a:xfrm>
          <a:prstGeom prst="rect">
            <a:avLst/>
          </a:prstGeom>
        </p:spPr>
      </p:pic>
      <p:sp>
        <p:nvSpPr>
          <p:cNvPr id="7" name="Arrow: Down 6">
            <a:extLst>
              <a:ext uri="{FF2B5EF4-FFF2-40B4-BE49-F238E27FC236}">
                <a16:creationId xmlns:a16="http://schemas.microsoft.com/office/drawing/2014/main" id="{50478ADF-CDB5-4B55-9F30-3B0A569ACE2B}"/>
              </a:ext>
            </a:extLst>
          </p:cNvPr>
          <p:cNvSpPr/>
          <p:nvPr/>
        </p:nvSpPr>
        <p:spPr bwMode="auto">
          <a:xfrm rot="5400000">
            <a:off x="4537401" y="3133817"/>
            <a:ext cx="639192" cy="1127464"/>
          </a:xfrm>
          <a:prstGeom prst="downArrow">
            <a:avLst/>
          </a:prstGeom>
          <a:solidFill>
            <a:srgbClr val="FF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7268266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BB332AC9-33BA-44BB-9E12-974D918DD9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2015" y="1703388"/>
            <a:ext cx="9526329" cy="379147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35D5B0F-E87A-4E54-8A87-E0E66ABE0AEC}"/>
              </a:ext>
            </a:extLst>
          </p:cNvPr>
          <p:cNvSpPr/>
          <p:nvPr/>
        </p:nvSpPr>
        <p:spPr>
          <a:xfrm>
            <a:off x="4731467" y="3391719"/>
            <a:ext cx="3677264" cy="2172929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Hang out, communicate, talk, and screenshare with squad members in your squad’s channel</a:t>
            </a: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0AD4E7E1-032D-4B86-B7BE-3D35DA11AE77}"/>
              </a:ext>
            </a:extLst>
          </p:cNvPr>
          <p:cNvSpPr/>
          <p:nvPr/>
        </p:nvSpPr>
        <p:spPr>
          <a:xfrm rot="9358662">
            <a:off x="3856498" y="4378071"/>
            <a:ext cx="789923" cy="432619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1196A27-6E11-4F00-8D45-888E13D7CDD9}"/>
              </a:ext>
            </a:extLst>
          </p:cNvPr>
          <p:cNvSpPr/>
          <p:nvPr/>
        </p:nvSpPr>
        <p:spPr>
          <a:xfrm>
            <a:off x="5136935" y="3854244"/>
            <a:ext cx="3677264" cy="2172929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DURING &amp; after the event, share feedback with the proctors in the Feedback channel.  This will help them improve the event as it progresses and make the next one even better</a:t>
            </a: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1429F7BE-EB35-4839-AA50-AC5BF0E6C262}"/>
              </a:ext>
            </a:extLst>
          </p:cNvPr>
          <p:cNvSpPr/>
          <p:nvPr/>
        </p:nvSpPr>
        <p:spPr>
          <a:xfrm rot="11487958">
            <a:off x="3267243" y="4358396"/>
            <a:ext cx="1729446" cy="481367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50B6F0D-83A8-4E0C-9094-9AAACC05A219}"/>
              </a:ext>
            </a:extLst>
          </p:cNvPr>
          <p:cNvSpPr/>
          <p:nvPr/>
        </p:nvSpPr>
        <p:spPr>
          <a:xfrm>
            <a:off x="3682258" y="4291328"/>
            <a:ext cx="3677264" cy="21729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Find any files, resources, or code samples, and THIS presentation here!</a:t>
            </a: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2E97B7C3-214C-44B8-A81A-26A62C5C2AD9}"/>
              </a:ext>
            </a:extLst>
          </p:cNvPr>
          <p:cNvSpPr/>
          <p:nvPr/>
        </p:nvSpPr>
        <p:spPr>
          <a:xfrm rot="17689256">
            <a:off x="5115205" y="3324705"/>
            <a:ext cx="1200629" cy="5957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637B406-9508-4416-8007-A95F87146BCD}"/>
              </a:ext>
            </a:extLst>
          </p:cNvPr>
          <p:cNvSpPr/>
          <p:nvPr/>
        </p:nvSpPr>
        <p:spPr>
          <a:xfrm>
            <a:off x="5982853" y="4319946"/>
            <a:ext cx="3677264" cy="2172929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Challenges will be posted here by the proctors throughout the event</a:t>
            </a: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1C205C81-D602-4BB7-B47A-C622F5582455}"/>
              </a:ext>
            </a:extLst>
          </p:cNvPr>
          <p:cNvSpPr/>
          <p:nvPr/>
        </p:nvSpPr>
        <p:spPr>
          <a:xfrm rot="14366680">
            <a:off x="6269147" y="3352053"/>
            <a:ext cx="1330074" cy="550605"/>
          </a:xfrm>
          <a:prstGeom prst="rightArrow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DF4C41F-AE11-40B6-ABD2-BCD0189FFD65}"/>
              </a:ext>
            </a:extLst>
          </p:cNvPr>
          <p:cNvSpPr/>
          <p:nvPr/>
        </p:nvSpPr>
        <p:spPr>
          <a:xfrm>
            <a:off x="7932794" y="4258812"/>
            <a:ext cx="3677264" cy="2172929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Share tips, tricks, gotchas (how you solved them), code snippets, and links you learn along the way here with everyone</a:t>
            </a:r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893625FA-F103-4CEA-9A29-6281973DBD17}"/>
              </a:ext>
            </a:extLst>
          </p:cNvPr>
          <p:cNvSpPr/>
          <p:nvPr/>
        </p:nvSpPr>
        <p:spPr>
          <a:xfrm rot="13701248">
            <a:off x="7157459" y="3368186"/>
            <a:ext cx="1460308" cy="461884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E063F9B-D2F4-4EB0-938F-AE69F75A2499}"/>
              </a:ext>
            </a:extLst>
          </p:cNvPr>
          <p:cNvSpPr txBox="1"/>
          <p:nvPr/>
        </p:nvSpPr>
        <p:spPr>
          <a:xfrm>
            <a:off x="478054" y="284058"/>
            <a:ext cx="9374176" cy="113877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121883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292929">
                        <a:lumMod val="90000"/>
                        <a:lumOff val="10000"/>
                      </a:srgbClr>
                    </a:gs>
                    <a:gs pos="86000">
                      <a:srgbClr val="292929">
                        <a:lumMod val="90000"/>
                        <a:lumOff val="1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Collaboration</a:t>
            </a:r>
          </a:p>
          <a:p>
            <a:pPr marL="0" marR="0" lvl="0" indent="0" algn="l" defTabSz="121883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Step 3: Collaborate!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74264D7-1326-4437-AFDD-75044AB51902}"/>
              </a:ext>
            </a:extLst>
          </p:cNvPr>
          <p:cNvSpPr/>
          <p:nvPr/>
        </p:nvSpPr>
        <p:spPr>
          <a:xfrm>
            <a:off x="9248172" y="170064"/>
            <a:ext cx="281296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  <a:latin typeface="Arial Black" panose="020B0A04020102020204" pitchFamily="34" charset="0"/>
              </a:rPr>
              <a:t>--</a:t>
            </a:r>
            <a:r>
              <a:rPr lang="en-US" sz="2800" b="1" dirty="0">
                <a:solidFill>
                  <a:srgbClr val="FF0000"/>
                </a:solidFill>
                <a:latin typeface="Arial Black" panose="020B0A04020102020204" pitchFamily="34" charset="0"/>
              </a:rPr>
              <a:t> join code --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5533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18" grpId="0" animBg="1"/>
      <p:bldP spid="18" grpId="1" animBg="1"/>
      <p:bldP spid="14" grpId="0" animBg="1"/>
      <p:bldP spid="14" grpId="1" animBg="1"/>
      <p:bldP spid="19" grpId="0" animBg="1"/>
      <p:bldP spid="19" grpId="1" animBg="1"/>
      <p:bldP spid="8" grpId="0" animBg="1"/>
      <p:bldP spid="8" grpId="1" animBg="1"/>
      <p:bldP spid="20" grpId="0" animBg="1"/>
      <p:bldP spid="20" grpId="1" animBg="1"/>
      <p:bldP spid="9" grpId="0" animBg="1"/>
      <p:bldP spid="9" grpId="1" animBg="1"/>
      <p:bldP spid="21" grpId="0" animBg="1"/>
      <p:bldP spid="21" grpId="1" animBg="1"/>
      <p:bldP spid="12" grpId="0" animBg="1"/>
      <p:bldP spid="2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5F9A0B9-16EA-674C-9F51-93BF10956EE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61030"/>
            <a:ext cx="11548949" cy="522601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Challenges are cumulative, building upon each other.</a:t>
            </a:r>
          </a:p>
          <a:p>
            <a:r>
              <a:rPr lang="en-US" dirty="0"/>
              <a:t>Establish Confidence – start small and simple (think hello world)</a:t>
            </a:r>
          </a:p>
          <a:p>
            <a:r>
              <a:rPr lang="en-US" dirty="0"/>
              <a:t>Build Competence – by having successively more complex challenges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Challenges are NOT step-by-step hands on labs! </a:t>
            </a:r>
          </a:p>
          <a:p>
            <a:pPr marL="0" indent="0">
              <a:buNone/>
            </a:pPr>
            <a:r>
              <a:rPr lang="en-US" dirty="0"/>
              <a:t>No “clicking here” or “copy n pasting there”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Challenge definitions are short.  A couple of sentences or bullet points stating the end goal(s) and perhaps a hint at the skill(s) needed.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You MUST work together as a team to figure out how to complete them!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ADFA8C-24AF-3540-80D8-FFEAB44EB08A}"/>
              </a:ext>
            </a:extLst>
          </p:cNvPr>
          <p:cNvSpPr txBox="1"/>
          <p:nvPr/>
        </p:nvSpPr>
        <p:spPr>
          <a:xfrm>
            <a:off x="478054" y="360886"/>
            <a:ext cx="9374176" cy="6647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121883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292929">
                        <a:lumMod val="90000"/>
                        <a:lumOff val="10000"/>
                      </a:srgbClr>
                    </a:gs>
                    <a:gs pos="86000">
                      <a:srgbClr val="292929">
                        <a:lumMod val="90000"/>
                        <a:lumOff val="1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Format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C7F126B-842B-0A41-9C34-F0B51DAF9DB4}"/>
              </a:ext>
            </a:extLst>
          </p:cNvPr>
          <p:cNvSpPr/>
          <p:nvPr/>
        </p:nvSpPr>
        <p:spPr>
          <a:xfrm>
            <a:off x="9248172" y="170064"/>
            <a:ext cx="281296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  <a:latin typeface="Arial Black" panose="020B0A04020102020204" pitchFamily="34" charset="0"/>
              </a:rPr>
              <a:t>--</a:t>
            </a:r>
            <a:r>
              <a:rPr lang="en-US" sz="2800" b="1" dirty="0">
                <a:solidFill>
                  <a:srgbClr val="FF0000"/>
                </a:solidFill>
                <a:latin typeface="Arial Black" panose="020B0A04020102020204" pitchFamily="34" charset="0"/>
              </a:rPr>
              <a:t> join code --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5239523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5-30660_TR21_BO_CT_Template">
  <a:themeElements>
    <a:clrScheme name="TR20 - BO">
      <a:dk1>
        <a:srgbClr val="505050"/>
      </a:dk1>
      <a:lt1>
        <a:srgbClr val="FFFFFF"/>
      </a:lt1>
      <a:dk2>
        <a:srgbClr val="0078D7"/>
      </a:dk2>
      <a:lt2>
        <a:srgbClr val="D2D2D2"/>
      </a:lt2>
      <a:accent1>
        <a:srgbClr val="D83B01"/>
      </a:accent1>
      <a:accent2>
        <a:srgbClr val="0078D7"/>
      </a:accent2>
      <a:accent3>
        <a:srgbClr val="BAD80A"/>
      </a:accent3>
      <a:accent4>
        <a:srgbClr val="FFB900"/>
      </a:accent4>
      <a:accent5>
        <a:srgbClr val="5C2D91"/>
      </a:accent5>
      <a:accent6>
        <a:srgbClr val="002050"/>
      </a:accent6>
      <a:hlink>
        <a:srgbClr val="002050"/>
      </a:hlink>
      <a:folHlink>
        <a:srgbClr val="002050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 w="3175"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R21_BO_CT_Template.potx [Read-Only]" id="{75943521-E3C3-4031-9F22-7C26411915FC}" vid="{7540FE32-89F5-4624-B769-BFB809EDCFE3}"/>
    </a:ext>
  </a:extLst>
</a:theme>
</file>

<file path=ppt/theme/theme11.xml><?xml version="1.0" encoding="utf-8"?>
<a:theme xmlns:a="http://schemas.openxmlformats.org/drawingml/2006/main" name="2_C+E Readiness Template">
  <a:themeElements>
    <a:clrScheme name="S4 Feb 2017 Dark Back">
      <a:dk1>
        <a:srgbClr val="353535"/>
      </a:dk1>
      <a:lt1>
        <a:srgbClr val="FFFFFF"/>
      </a:lt1>
      <a:dk2>
        <a:srgbClr val="0078D7"/>
      </a:dk2>
      <a:lt2>
        <a:srgbClr val="E6E6E6"/>
      </a:lt2>
      <a:accent1>
        <a:srgbClr val="00188F"/>
      </a:accent1>
      <a:accent2>
        <a:srgbClr val="002050"/>
      </a:accent2>
      <a:accent3>
        <a:srgbClr val="E6E6E6"/>
      </a:accent3>
      <a:accent4>
        <a:srgbClr val="107C10"/>
      </a:accent4>
      <a:accent5>
        <a:srgbClr val="737373"/>
      </a:accent5>
      <a:accent6>
        <a:srgbClr val="D2D2D2"/>
      </a:accent6>
      <a:hlink>
        <a:srgbClr val="FFF100"/>
      </a:hlink>
      <a:folHlink>
        <a:srgbClr val="FFF100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S4_Q3_FY17_Template.potx" id="{2234CBF7-E2BD-4A8C-B252-208C4EEC6E00}" vid="{F12CDBBA-5821-4B47-80F9-5CAEB4A048D0}"/>
    </a:ext>
  </a:extLst>
</a:theme>
</file>

<file path=ppt/theme/theme12.xml><?xml version="1.0" encoding="utf-8"?>
<a:theme xmlns:a="http://schemas.openxmlformats.org/drawingml/2006/main" name="3_5-30660_TR21_BO_CT_Template">
  <a:themeElements>
    <a:clrScheme name="TR20 - BO">
      <a:dk1>
        <a:srgbClr val="505050"/>
      </a:dk1>
      <a:lt1>
        <a:srgbClr val="FFFFFF"/>
      </a:lt1>
      <a:dk2>
        <a:srgbClr val="0078D7"/>
      </a:dk2>
      <a:lt2>
        <a:srgbClr val="D2D2D2"/>
      </a:lt2>
      <a:accent1>
        <a:srgbClr val="D83B01"/>
      </a:accent1>
      <a:accent2>
        <a:srgbClr val="0078D7"/>
      </a:accent2>
      <a:accent3>
        <a:srgbClr val="BAD80A"/>
      </a:accent3>
      <a:accent4>
        <a:srgbClr val="FFB900"/>
      </a:accent4>
      <a:accent5>
        <a:srgbClr val="5C2D91"/>
      </a:accent5>
      <a:accent6>
        <a:srgbClr val="002050"/>
      </a:accent6>
      <a:hlink>
        <a:srgbClr val="002050"/>
      </a:hlink>
      <a:folHlink>
        <a:srgbClr val="002050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 w="3175"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R21_BO_CT_Template.potx [Read-Only]" id="{75943521-E3C3-4031-9F22-7C26411915FC}" vid="{7540FE32-89F5-4624-B769-BFB809EDCFE3}"/>
    </a:ext>
  </a:extLst>
</a:theme>
</file>

<file path=ppt/theme/theme13.xml><?xml version="1.0" encoding="utf-8"?>
<a:theme xmlns:a="http://schemas.openxmlformats.org/drawingml/2006/main" name="5-50225 Digital Transformation Acadmey 2018">
  <a:themeElements>
    <a:clrScheme name="Custom 6">
      <a:dk1>
        <a:srgbClr val="0D0D0D"/>
      </a:dk1>
      <a:lt1>
        <a:srgbClr val="FFFFFF"/>
      </a:lt1>
      <a:dk2>
        <a:srgbClr val="002050"/>
      </a:dk2>
      <a:lt2>
        <a:srgbClr val="E6E6E6"/>
      </a:lt2>
      <a:accent1>
        <a:srgbClr val="0078D4"/>
      </a:accent1>
      <a:accent2>
        <a:srgbClr val="00BCF2"/>
      </a:accent2>
      <a:accent3>
        <a:srgbClr val="494949"/>
      </a:accent3>
      <a:accent4>
        <a:srgbClr val="737373"/>
      </a:accent4>
      <a:accent5>
        <a:srgbClr val="5C2D91"/>
      </a:accent5>
      <a:accent6>
        <a:srgbClr val="BAD80A"/>
      </a:accent6>
      <a:hlink>
        <a:srgbClr val="0078D4"/>
      </a:hlink>
      <a:folHlink>
        <a:srgbClr val="00BCF2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pp Sales Session_DTA 2018_Template with Core Slides_20180828" id="{D38D3C6C-4008-4837-91F8-A323E6675ABF}" vid="{3362EA76-8940-4188-86B9-C598593ECFED}"/>
    </a:ext>
  </a:extLst>
</a:theme>
</file>

<file path=ppt/theme/theme14.xml><?xml version="1.0" encoding="utf-8"?>
<a:theme xmlns:a="http://schemas.openxmlformats.org/drawingml/2006/main" name="Azure Dev Dark - 2018H2">
  <a:themeElements>
    <a:clrScheme name="Azure 2018 Q1">
      <a:dk1>
        <a:srgbClr val="FFFFFF"/>
      </a:dk1>
      <a:lt1>
        <a:srgbClr val="414241"/>
      </a:lt1>
      <a:dk2>
        <a:srgbClr val="000000"/>
      </a:dk2>
      <a:lt2>
        <a:srgbClr val="E9E9E9"/>
      </a:lt2>
      <a:accent1>
        <a:srgbClr val="0078D7"/>
      </a:accent1>
      <a:accent2>
        <a:srgbClr val="4DB0FF"/>
      </a:accent2>
      <a:accent3>
        <a:srgbClr val="B1D6F2"/>
      </a:accent3>
      <a:accent4>
        <a:srgbClr val="0359A0"/>
      </a:accent4>
      <a:accent5>
        <a:srgbClr val="8CCAFD"/>
      </a:accent5>
      <a:accent6>
        <a:srgbClr val="797979"/>
      </a:accent6>
      <a:hlink>
        <a:srgbClr val="4CAFFF"/>
      </a:hlink>
      <a:folHlink>
        <a:srgbClr val="0478D6"/>
      </a:folHlink>
    </a:clrScheme>
    <a:fontScheme name="Windows Fonts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txDef>
      <a:spPr/>
      <a:bodyPr lIns="0" tIns="0" rIns="0" bIns="0" anchor="t" anchorCtr="0"/>
      <a:lstStyle>
        <a:defPPr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Azure Developer Template" id="{391AED37-9504-4F4A-9002-F0F9A33BE5A1}" vid="{07EA6CC6-0313-4A0C-92B2-C4471F5AFDFA}"/>
    </a:ext>
  </a:extLst>
</a:theme>
</file>

<file path=ppt/theme/theme15.xml><?xml version="1.0" encoding="utf-8"?>
<a:theme xmlns:a="http://schemas.openxmlformats.org/drawingml/2006/main" name="4_5-30660_TR21_BO_CT_Template">
  <a:themeElements>
    <a:clrScheme name="Custom 12">
      <a:dk1>
        <a:srgbClr val="505050"/>
      </a:dk1>
      <a:lt1>
        <a:srgbClr val="FFFFFF"/>
      </a:lt1>
      <a:dk2>
        <a:srgbClr val="0078D7"/>
      </a:dk2>
      <a:lt2>
        <a:srgbClr val="D2D2D2"/>
      </a:lt2>
      <a:accent1>
        <a:srgbClr val="D83B01"/>
      </a:accent1>
      <a:accent2>
        <a:srgbClr val="0078D7"/>
      </a:accent2>
      <a:accent3>
        <a:srgbClr val="BAD80A"/>
      </a:accent3>
      <a:accent4>
        <a:srgbClr val="FFB900"/>
      </a:accent4>
      <a:accent5>
        <a:srgbClr val="5C2D91"/>
      </a:accent5>
      <a:accent6>
        <a:srgbClr val="002050"/>
      </a:accent6>
      <a:hlink>
        <a:srgbClr val="4DB0FF"/>
      </a:hlink>
      <a:folHlink>
        <a:srgbClr val="7F7F7F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 w="3175"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R21_BO_CT_Template.potx [Read-Only]" id="{75943521-E3C3-4031-9F22-7C26411915FC}" vid="{7540FE32-89F5-4624-B769-BFB809EDCFE3}"/>
    </a:ext>
  </a:extLst>
</a:theme>
</file>

<file path=ppt/theme/theme16.xml><?xml version="1.0" encoding="utf-8"?>
<a:theme xmlns:a="http://schemas.openxmlformats.org/drawingml/2006/main" name="WHITE TEMPLATE">
  <a:themeElements>
    <a:clrScheme name="MSVID White and Teal_10-2014">
      <a:dk1>
        <a:srgbClr val="505050"/>
      </a:dk1>
      <a:lt1>
        <a:srgbClr val="FFFFFF"/>
      </a:lt1>
      <a:dk2>
        <a:srgbClr val="008272"/>
      </a:dk2>
      <a:lt2>
        <a:srgbClr val="D5F7F6"/>
      </a:lt2>
      <a:accent1>
        <a:srgbClr val="008272"/>
      </a:accent1>
      <a:accent2>
        <a:srgbClr val="B4009E"/>
      </a:accent2>
      <a:accent3>
        <a:srgbClr val="004B50"/>
      </a:accent3>
      <a:accent4>
        <a:srgbClr val="0078D7"/>
      </a:accent4>
      <a:accent5>
        <a:srgbClr val="5C2D91"/>
      </a:accent5>
      <a:accent6>
        <a:srgbClr val="D83B01"/>
      </a:accent6>
      <a:hlink>
        <a:srgbClr val="008272"/>
      </a:hlink>
      <a:folHlink>
        <a:srgbClr val="008272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oduct_Brand_template_16-9_Business_TEAL_1" id="{5E4F6A35-5222-4964-BF6B-D8D6040D0130}" vid="{5DED90E8-4E6D-48DC-ABF5-5DF803FF6458}"/>
    </a:ext>
  </a:extLst>
</a:theme>
</file>

<file path=ppt/theme/theme17.xml><?xml version="1.0" encoding="utf-8"?>
<a:theme xmlns:a="http://schemas.openxmlformats.org/drawingml/2006/main" name="5_5-30660_TR21_BO_CT_Template">
  <a:themeElements>
    <a:clrScheme name="Custom 12">
      <a:dk1>
        <a:srgbClr val="505050"/>
      </a:dk1>
      <a:lt1>
        <a:srgbClr val="FFFFFF"/>
      </a:lt1>
      <a:dk2>
        <a:srgbClr val="0078D7"/>
      </a:dk2>
      <a:lt2>
        <a:srgbClr val="D2D2D2"/>
      </a:lt2>
      <a:accent1>
        <a:srgbClr val="D83B01"/>
      </a:accent1>
      <a:accent2>
        <a:srgbClr val="0078D7"/>
      </a:accent2>
      <a:accent3>
        <a:srgbClr val="BAD80A"/>
      </a:accent3>
      <a:accent4>
        <a:srgbClr val="FFB900"/>
      </a:accent4>
      <a:accent5>
        <a:srgbClr val="5C2D91"/>
      </a:accent5>
      <a:accent6>
        <a:srgbClr val="002050"/>
      </a:accent6>
      <a:hlink>
        <a:srgbClr val="4DB0FF"/>
      </a:hlink>
      <a:folHlink>
        <a:srgbClr val="7F7F7F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 w="3175"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R21_BO_CT_Template.potx [Read-Only]" id="{75943521-E3C3-4031-9F22-7C26411915FC}" vid="{7540FE32-89F5-4624-B769-BFB809EDCFE3}"/>
    </a:ext>
  </a:extLst>
</a:theme>
</file>

<file path=ppt/theme/theme1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5-30660_TR21_BO_CT_Template">
  <a:themeElements>
    <a:clrScheme name="Custom 12">
      <a:dk1>
        <a:srgbClr val="505050"/>
      </a:dk1>
      <a:lt1>
        <a:srgbClr val="FFFFFF"/>
      </a:lt1>
      <a:dk2>
        <a:srgbClr val="0078D7"/>
      </a:dk2>
      <a:lt2>
        <a:srgbClr val="D2D2D2"/>
      </a:lt2>
      <a:accent1>
        <a:srgbClr val="D83B01"/>
      </a:accent1>
      <a:accent2>
        <a:srgbClr val="0078D7"/>
      </a:accent2>
      <a:accent3>
        <a:srgbClr val="BAD80A"/>
      </a:accent3>
      <a:accent4>
        <a:srgbClr val="FFB900"/>
      </a:accent4>
      <a:accent5>
        <a:srgbClr val="5C2D91"/>
      </a:accent5>
      <a:accent6>
        <a:srgbClr val="002050"/>
      </a:accent6>
      <a:hlink>
        <a:srgbClr val="4DB0FF"/>
      </a:hlink>
      <a:folHlink>
        <a:srgbClr val="7F7F7F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 w="3175"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R21_BO_CT_Template.potx [Read-Only]" id="{75943521-E3C3-4031-9F22-7C26411915FC}" vid="{7540FE32-89F5-4624-B769-BFB809EDCFE3}"/>
    </a:ext>
  </a:extLst>
</a:theme>
</file>

<file path=ppt/theme/theme4.xml><?xml version="1.0" encoding="utf-8"?>
<a:theme xmlns:a="http://schemas.openxmlformats.org/drawingml/2006/main" name="1_5-30660_TR21_BO_CT_Template">
  <a:themeElements>
    <a:clrScheme name="Custom 12">
      <a:dk1>
        <a:srgbClr val="505050"/>
      </a:dk1>
      <a:lt1>
        <a:srgbClr val="FFFFFF"/>
      </a:lt1>
      <a:dk2>
        <a:srgbClr val="0078D7"/>
      </a:dk2>
      <a:lt2>
        <a:srgbClr val="D2D2D2"/>
      </a:lt2>
      <a:accent1>
        <a:srgbClr val="D83B01"/>
      </a:accent1>
      <a:accent2>
        <a:srgbClr val="0078D7"/>
      </a:accent2>
      <a:accent3>
        <a:srgbClr val="BAD80A"/>
      </a:accent3>
      <a:accent4>
        <a:srgbClr val="FFB900"/>
      </a:accent4>
      <a:accent5>
        <a:srgbClr val="5C2D91"/>
      </a:accent5>
      <a:accent6>
        <a:srgbClr val="002050"/>
      </a:accent6>
      <a:hlink>
        <a:srgbClr val="4DB0FF"/>
      </a:hlink>
      <a:folHlink>
        <a:srgbClr val="7F7F7F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 w="3175"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R21_BO_CT_Template.potx [Read-Only]" id="{75943521-E3C3-4031-9F22-7C26411915FC}" vid="{7540FE32-89F5-4624-B769-BFB809EDCFE3}"/>
    </a:ext>
  </a:extLst>
</a:theme>
</file>

<file path=ppt/theme/theme5.xml><?xml version="1.0" encoding="utf-8"?>
<a:theme xmlns:a="http://schemas.openxmlformats.org/drawingml/2006/main" name="5-50033_TR23_BO_CT_Template">
  <a:themeElements>
    <a:clrScheme name="TR23">
      <a:dk1>
        <a:srgbClr val="505050"/>
      </a:dk1>
      <a:lt1>
        <a:srgbClr val="FFFFFF"/>
      </a:lt1>
      <a:dk2>
        <a:srgbClr val="0078D7"/>
      </a:dk2>
      <a:lt2>
        <a:srgbClr val="F8F8F8"/>
      </a:lt2>
      <a:accent1>
        <a:srgbClr val="D83B01"/>
      </a:accent1>
      <a:accent2>
        <a:srgbClr val="0078D7"/>
      </a:accent2>
      <a:accent3>
        <a:srgbClr val="BAD80A"/>
      </a:accent3>
      <a:accent4>
        <a:srgbClr val="FFB900"/>
      </a:accent4>
      <a:accent5>
        <a:srgbClr val="5C2D91"/>
      </a:accent5>
      <a:accent6>
        <a:srgbClr val="002050"/>
      </a:accent6>
      <a:hlink>
        <a:srgbClr val="002050"/>
      </a:hlink>
      <a:folHlink>
        <a:srgbClr val="002050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5439">
                  <a:srgbClr val="F8F8F8"/>
                </a:gs>
                <a:gs pos="10000">
                  <a:srgbClr val="F8F8F8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R23_BO_CT_Template.potx [Read-Only]" id="{DA3E9A10-DA9F-4DD8-B50B-5232D30DCC33}" vid="{851D39C6-C268-4F1F-9399-A4174C5AF8C5}"/>
    </a:ext>
  </a:extLst>
</a:theme>
</file>

<file path=ppt/theme/theme6.xml><?xml version="1.0" encoding="utf-8"?>
<a:theme xmlns:a="http://schemas.openxmlformats.org/drawingml/2006/main" name="Content Slides - Light">
  <a:themeElements>
    <a:clrScheme name="VS Studio 11_Light">
      <a:dk1>
        <a:srgbClr val="000000"/>
      </a:dk1>
      <a:lt1>
        <a:srgbClr val="FFFFFF"/>
      </a:lt1>
      <a:dk2>
        <a:srgbClr val="68217A"/>
      </a:dk2>
      <a:lt2>
        <a:srgbClr val="505050"/>
      </a:lt2>
      <a:accent1>
        <a:srgbClr val="68217A"/>
      </a:accent1>
      <a:accent2>
        <a:srgbClr val="00188F"/>
      </a:accent2>
      <a:accent3>
        <a:srgbClr val="BAD80A"/>
      </a:accent3>
      <a:accent4>
        <a:srgbClr val="00BCF2"/>
      </a:accent4>
      <a:accent5>
        <a:srgbClr val="FF8C00"/>
      </a:accent5>
      <a:accent6>
        <a:srgbClr val="009E49"/>
      </a:accent6>
      <a:hlink>
        <a:srgbClr val="00BCF2"/>
      </a:hlink>
      <a:folHlink>
        <a:srgbClr val="0072C6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 fontAlgn="base">
          <a:lnSpc>
            <a:spcPct val="90000"/>
          </a:lnSpc>
          <a:spcBef>
            <a:spcPct val="0"/>
          </a:spcBef>
          <a:spcAft>
            <a:spcPct val="0"/>
          </a:spcAft>
          <a:defRPr sz="2000" spc="-5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>
          <a:lnSpc>
            <a:spcPct val="90000"/>
          </a:lnSpc>
          <a:defRPr sz="2400" spc="-70" dirty="0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</a:theme>
</file>

<file path=ppt/theme/theme7.xml><?xml version="1.0" encoding="utf-8"?>
<a:theme xmlns:a="http://schemas.openxmlformats.org/drawingml/2006/main" name="6_7-30269_Server &amp; Tools Business_16x9">
  <a:themeElements>
    <a:clrScheme name="Custom 9">
      <a:dk1>
        <a:srgbClr val="505050"/>
      </a:dk1>
      <a:lt1>
        <a:srgbClr val="FFFFFF"/>
      </a:lt1>
      <a:dk2>
        <a:srgbClr val="505050"/>
      </a:dk2>
      <a:lt2>
        <a:srgbClr val="969696"/>
      </a:lt2>
      <a:accent1>
        <a:srgbClr val="002050"/>
      </a:accent1>
      <a:accent2>
        <a:srgbClr val="0072C6"/>
      </a:accent2>
      <a:accent3>
        <a:srgbClr val="442359"/>
      </a:accent3>
      <a:accent4>
        <a:srgbClr val="68217A"/>
      </a:accent4>
      <a:accent5>
        <a:srgbClr val="DC3C00"/>
      </a:accent5>
      <a:accent6>
        <a:srgbClr val="FF8C00"/>
      </a:accent6>
      <a:hlink>
        <a:srgbClr val="0072C5"/>
      </a:hlink>
      <a:folHlink>
        <a:srgbClr val="969696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182880" tIns="146304" rIns="182880" bIns="146304" rtlCol="0">
        <a:spAutoFit/>
      </a:bodyPr>
      <a:lstStyle>
        <a:defPPr>
          <a:lnSpc>
            <a:spcPct val="90000"/>
          </a:lnSpc>
          <a:defRPr sz="2400" dirty="0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eople-Centric IT Customer Conversation Deck - Full Deck 2 Oct_v03.pptx" id="{CDD58DAD-3C0C-4EE5-BCF6-8EEC9E02A637}" vid="{142E583D-6DCD-4F9B-876C-242AC5EFF6D0}"/>
    </a:ext>
  </a:extLst>
</a:theme>
</file>

<file path=ppt/theme/theme8.xml><?xml version="1.0" encoding="utf-8"?>
<a:theme xmlns:a="http://schemas.openxmlformats.org/drawingml/2006/main" name="2_EBC_2017">
  <a:themeElements>
    <a:clrScheme name="Custom 29">
      <a:dk1>
        <a:srgbClr val="505050"/>
      </a:dk1>
      <a:lt1>
        <a:srgbClr val="FFFFFF"/>
      </a:lt1>
      <a:dk2>
        <a:srgbClr val="0078D7"/>
      </a:dk2>
      <a:lt2>
        <a:srgbClr val="EAEAEA"/>
      </a:lt2>
      <a:accent1>
        <a:srgbClr val="0078D7"/>
      </a:accent1>
      <a:accent2>
        <a:srgbClr val="0013B3"/>
      </a:accent2>
      <a:accent3>
        <a:srgbClr val="C6CFCF"/>
      </a:accent3>
      <a:accent4>
        <a:srgbClr val="00A4B3"/>
      </a:accent4>
      <a:accent5>
        <a:srgbClr val="008272"/>
      </a:accent5>
      <a:accent6>
        <a:srgbClr val="D83B01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SVID_TT_BRAND_16-9_LIGHT_Oct_2014.potx" id="{8D89426A-98D9-452E-82D2-38C97A5E7430}" vid="{43CB4C6F-FCEB-4846-9678-AF1F381D6EF6}"/>
    </a:ext>
  </a:extLst>
</a:theme>
</file>

<file path=ppt/theme/theme9.xml><?xml version="1.0" encoding="utf-8"?>
<a:theme xmlns:a="http://schemas.openxmlformats.org/drawingml/2006/main" name="1_C+E Readiness Template">
  <a:themeElements>
    <a:clrScheme name="S4 Feb 2017 Dark Back">
      <a:dk1>
        <a:srgbClr val="353535"/>
      </a:dk1>
      <a:lt1>
        <a:srgbClr val="FFFFFF"/>
      </a:lt1>
      <a:dk2>
        <a:srgbClr val="0078D7"/>
      </a:dk2>
      <a:lt2>
        <a:srgbClr val="E6E6E6"/>
      </a:lt2>
      <a:accent1>
        <a:srgbClr val="00188F"/>
      </a:accent1>
      <a:accent2>
        <a:srgbClr val="002050"/>
      </a:accent2>
      <a:accent3>
        <a:srgbClr val="E6E6E6"/>
      </a:accent3>
      <a:accent4>
        <a:srgbClr val="107C10"/>
      </a:accent4>
      <a:accent5>
        <a:srgbClr val="737373"/>
      </a:accent5>
      <a:accent6>
        <a:srgbClr val="D2D2D2"/>
      </a:accent6>
      <a:hlink>
        <a:srgbClr val="FFF100"/>
      </a:hlink>
      <a:folHlink>
        <a:srgbClr val="FFF100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S4_Q3_FY17_Template.potx" id="{2234CBF7-E2BD-4A8C-B252-208C4EEC6E00}" vid="{F12CDBBA-5821-4B47-80F9-5CAEB4A048D0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029C361529A2A4CBD939C63066D45E6" ma:contentTypeVersion="10" ma:contentTypeDescription="Create a new document." ma:contentTypeScope="" ma:versionID="04a927498714da235d2b0157ecd8ba13">
  <xsd:schema xmlns:xsd="http://www.w3.org/2001/XMLSchema" xmlns:xs="http://www.w3.org/2001/XMLSchema" xmlns:p="http://schemas.microsoft.com/office/2006/metadata/properties" xmlns:ns2="86461db2-e4d8-4b63-bcd1-f2c2f627c055" xmlns:ns3="d964ef08-bd69-47ce-85df-0e468447ae3a" targetNamespace="http://schemas.microsoft.com/office/2006/metadata/properties" ma:root="true" ma:fieldsID="d2ecd36252094b2fbf3c3c86598d3d6f" ns2:_="" ns3:_="">
    <xsd:import namespace="86461db2-e4d8-4b63-bcd1-f2c2f627c055"/>
    <xsd:import namespace="d964ef08-bd69-47ce-85df-0e468447ae3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6461db2-e4d8-4b63-bcd1-f2c2f627c05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EventHashCode" ma:index="1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964ef08-bd69-47ce-85df-0e468447ae3a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6DD8BB0-A670-40EF-AAB0-816ACE122AB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6461db2-e4d8-4b63-bcd1-f2c2f627c055"/>
    <ds:schemaRef ds:uri="d964ef08-bd69-47ce-85df-0e468447ae3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E400C92-396E-4C43-9CCF-9CDD730F8135}">
  <ds:schemaRefs>
    <ds:schemaRef ds:uri="http://schemas.microsoft.com/office/2006/metadata/properties"/>
    <ds:schemaRef ds:uri="http://www.w3.org/XML/1998/namespace"/>
    <ds:schemaRef ds:uri="d964ef08-bd69-47ce-85df-0e468447ae3a"/>
    <ds:schemaRef ds:uri="http://schemas.microsoft.com/office/2006/documentManagement/types"/>
    <ds:schemaRef ds:uri="http://schemas.microsoft.com/office/infopath/2007/PartnerControls"/>
    <ds:schemaRef ds:uri="http://purl.org/dc/terms/"/>
    <ds:schemaRef ds:uri="http://purl.org/dc/elements/1.1/"/>
    <ds:schemaRef ds:uri="http://purl.org/dc/dcmitype/"/>
    <ds:schemaRef ds:uri="86461db2-e4d8-4b63-bcd1-f2c2f627c055"/>
    <ds:schemaRef ds:uri="http://schemas.openxmlformats.org/package/2006/metadata/core-properties"/>
  </ds:schemaRefs>
</ds:datastoreItem>
</file>

<file path=customXml/itemProps3.xml><?xml version="1.0" encoding="utf-8"?>
<ds:datastoreItem xmlns:ds="http://schemas.openxmlformats.org/officeDocument/2006/customXml" ds:itemID="{21972FED-198B-4A44-BF4D-F25BA519C34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902</Words>
  <Application>Microsoft Macintosh PowerPoint</Application>
  <PresentationFormat>Widescreen</PresentationFormat>
  <Paragraphs>123</Paragraphs>
  <Slides>16</Slides>
  <Notes>11</Notes>
  <HiddenSlides>2</HiddenSlides>
  <MMClips>0</MMClips>
  <ScaleCrop>false</ScaleCrop>
  <HeadingPairs>
    <vt:vector size="6" baseType="variant">
      <vt:variant>
        <vt:lpstr>Fonts Used</vt:lpstr>
      </vt:variant>
      <vt:variant>
        <vt:i4>22</vt:i4>
      </vt:variant>
      <vt:variant>
        <vt:lpstr>Theme</vt:lpstr>
      </vt:variant>
      <vt:variant>
        <vt:i4>17</vt:i4>
      </vt:variant>
      <vt:variant>
        <vt:lpstr>Slide Titles</vt:lpstr>
      </vt:variant>
      <vt:variant>
        <vt:i4>16</vt:i4>
      </vt:variant>
    </vt:vector>
  </HeadingPairs>
  <TitlesOfParts>
    <vt:vector size="55" baseType="lpstr">
      <vt:lpstr>Arial</vt:lpstr>
      <vt:lpstr>Arial Black</vt:lpstr>
      <vt:lpstr>Calibri</vt:lpstr>
      <vt:lpstr>Calibri Light</vt:lpstr>
      <vt:lpstr>Consolas</vt:lpstr>
      <vt:lpstr>Courier New</vt:lpstr>
      <vt:lpstr>Impact</vt:lpstr>
      <vt:lpstr>JACKPORT COLLEGE NCV</vt:lpstr>
      <vt:lpstr>Lucida Grande</vt:lpstr>
      <vt:lpstr>Noto Sans Symbols</vt:lpstr>
      <vt:lpstr>Noto Symbol</vt:lpstr>
      <vt:lpstr>Quattrocento Sans</vt:lpstr>
      <vt:lpstr>Segoe Pro</vt:lpstr>
      <vt:lpstr>Segoe Pro Semibold</vt:lpstr>
      <vt:lpstr>Segoe Semibold</vt:lpstr>
      <vt:lpstr>Segoe UI</vt:lpstr>
      <vt:lpstr>Segoe UI Light</vt:lpstr>
      <vt:lpstr>Segoe UI Semibold</vt:lpstr>
      <vt:lpstr>Segoe UI Semilight</vt:lpstr>
      <vt:lpstr>Source Sans Pro</vt:lpstr>
      <vt:lpstr>Verdana</vt:lpstr>
      <vt:lpstr>Wingdings</vt:lpstr>
      <vt:lpstr>Office Theme</vt:lpstr>
      <vt:lpstr>1_Office Theme</vt:lpstr>
      <vt:lpstr>2_5-30660_TR21_BO_CT_Template</vt:lpstr>
      <vt:lpstr>1_5-30660_TR21_BO_CT_Template</vt:lpstr>
      <vt:lpstr>5-50033_TR23_BO_CT_Template</vt:lpstr>
      <vt:lpstr>Content Slides - Light</vt:lpstr>
      <vt:lpstr>6_7-30269_Server &amp; Tools Business_16x9</vt:lpstr>
      <vt:lpstr>2_EBC_2017</vt:lpstr>
      <vt:lpstr>1_C+E Readiness Template</vt:lpstr>
      <vt:lpstr>5-30660_TR21_BO_CT_Template</vt:lpstr>
      <vt:lpstr>2_C+E Readiness Template</vt:lpstr>
      <vt:lpstr>3_5-30660_TR21_BO_CT_Template</vt:lpstr>
      <vt:lpstr>5-50225 Digital Transformation Acadmey 2018</vt:lpstr>
      <vt:lpstr>Azure Dev Dark - 2018H2</vt:lpstr>
      <vt:lpstr>4_5-30660_TR21_BO_CT_Template</vt:lpstr>
      <vt:lpstr>WHITE TEMPLATE</vt:lpstr>
      <vt:lpstr>5_5-30660_TR21_BO_CT_Template</vt:lpstr>
      <vt:lpstr>PowerPoint Presentation</vt:lpstr>
      <vt:lpstr>-- insert hack name -- Kick-off</vt:lpstr>
      <vt:lpstr>You will get your hands dirty</vt:lpstr>
      <vt:lpstr>PowerPoint Presentation</vt:lpstr>
      <vt:lpstr>Logistics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And now death by Power Point… </vt:lpstr>
      <vt:lpstr>And now death by Power Point…  (just kidding!)</vt:lpstr>
      <vt:lpstr>Thank you !!!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DTA What the Hack</dc:title>
  <dc:creator/>
  <cp:revision>7</cp:revision>
  <dcterms:created xsi:type="dcterms:W3CDTF">1601-01-01T00:00:00Z</dcterms:created>
  <dcterms:modified xsi:type="dcterms:W3CDTF">2020-04-24T21:55:01Z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peterlau@microsoft.com</vt:lpwstr>
  </property>
  <property fmtid="{D5CDD505-2E9C-101B-9397-08002B2CF9AE}" pid="5" name="MSIP_Label_f42aa342-8706-4288-bd11-ebb85995028c_SetDate">
    <vt:lpwstr>2018-06-19T23:36:52.4309195Z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  <property fmtid="{D5CDD505-2E9C-101B-9397-08002B2CF9AE}" pid="10" name="ContentTypeId">
    <vt:lpwstr>0x0101005029C361529A2A4CBD939C63066D45E6</vt:lpwstr>
  </property>
</Properties>
</file>